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7" r:id="rId2"/>
    <p:sldId id="298" r:id="rId3"/>
    <p:sldId id="343" r:id="rId4"/>
    <p:sldId id="344" r:id="rId5"/>
    <p:sldId id="345" r:id="rId6"/>
    <p:sldId id="317" r:id="rId7"/>
    <p:sldId id="318" r:id="rId8"/>
    <p:sldId id="361" r:id="rId9"/>
    <p:sldId id="362" r:id="rId10"/>
    <p:sldId id="363" r:id="rId11"/>
    <p:sldId id="364" r:id="rId12"/>
    <p:sldId id="322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21" r:id="rId30"/>
    <p:sldId id="329" r:id="rId31"/>
    <p:sldId id="348" r:id="rId32"/>
    <p:sldId id="349" r:id="rId33"/>
    <p:sldId id="330" r:id="rId34"/>
    <p:sldId id="350" r:id="rId35"/>
    <p:sldId id="351" r:id="rId36"/>
    <p:sldId id="331" r:id="rId37"/>
    <p:sldId id="337" r:id="rId38"/>
    <p:sldId id="333" r:id="rId39"/>
    <p:sldId id="334" r:id="rId40"/>
    <p:sldId id="354" r:id="rId41"/>
    <p:sldId id="335" r:id="rId42"/>
    <p:sldId id="352" r:id="rId43"/>
    <p:sldId id="353" r:id="rId44"/>
    <p:sldId id="355" r:id="rId45"/>
    <p:sldId id="338" r:id="rId46"/>
    <p:sldId id="339" r:id="rId47"/>
    <p:sldId id="356" r:id="rId48"/>
    <p:sldId id="357" r:id="rId49"/>
    <p:sldId id="340" r:id="rId50"/>
    <p:sldId id="341" r:id="rId51"/>
    <p:sldId id="358" r:id="rId52"/>
    <p:sldId id="359" r:id="rId53"/>
    <p:sldId id="360" r:id="rId54"/>
    <p:sldId id="382" r:id="rId55"/>
    <p:sldId id="381" r:id="rId56"/>
    <p:sldId id="342" r:id="rId57"/>
    <p:sldId id="259" r:id="rId5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752E754-587D-4FA3-9FCB-CDB1078295A9}">
          <p14:sldIdLst>
            <p14:sldId id="257"/>
            <p14:sldId id="298"/>
            <p14:sldId id="343"/>
            <p14:sldId id="344"/>
            <p14:sldId id="345"/>
            <p14:sldId id="317"/>
            <p14:sldId id="318"/>
            <p14:sldId id="361"/>
            <p14:sldId id="362"/>
            <p14:sldId id="363"/>
            <p14:sldId id="364"/>
            <p14:sldId id="322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21"/>
            <p14:sldId id="329"/>
            <p14:sldId id="348"/>
            <p14:sldId id="349"/>
            <p14:sldId id="330"/>
            <p14:sldId id="350"/>
            <p14:sldId id="351"/>
            <p14:sldId id="331"/>
            <p14:sldId id="337"/>
            <p14:sldId id="333"/>
            <p14:sldId id="334"/>
            <p14:sldId id="354"/>
            <p14:sldId id="335"/>
            <p14:sldId id="352"/>
            <p14:sldId id="353"/>
            <p14:sldId id="355"/>
            <p14:sldId id="338"/>
            <p14:sldId id="339"/>
            <p14:sldId id="356"/>
            <p14:sldId id="357"/>
            <p14:sldId id="340"/>
            <p14:sldId id="341"/>
            <p14:sldId id="358"/>
            <p14:sldId id="359"/>
            <p14:sldId id="360"/>
            <p14:sldId id="382"/>
            <p14:sldId id="381"/>
            <p14:sldId id="342"/>
          </p14:sldIdLst>
        </p14:section>
        <p14:section name="Sección sin título" id="{76654E60-DE1E-4F30-987B-7FC7871CA9DE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6E94"/>
    <a:srgbClr val="66FF66"/>
    <a:srgbClr val="4343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68FB0F-A6B1-4C81-BA54-73A3027A0AF3}" v="540" dt="2025-11-12T04:06:24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RO FRANCISCO SEOANES LEON" userId="0eb25a33-0650-4a1e-83a5-617b6d8e1a17" providerId="ADAL" clId="{37CFE8EB-C7A4-4AA1-B42B-DB9EDCBDEC5E}"/>
    <pc:docChg chg="undo custSel addSld delSld modSld sldOrd modSection">
      <pc:chgData name="JAIRO FRANCISCO SEOANES LEON" userId="0eb25a33-0650-4a1e-83a5-617b6d8e1a17" providerId="ADAL" clId="{37CFE8EB-C7A4-4AA1-B42B-DB9EDCBDEC5E}" dt="2025-11-12T04:06:35.365" v="3686" actId="1076"/>
      <pc:docMkLst>
        <pc:docMk/>
      </pc:docMkLst>
      <pc:sldChg chg="modSp mod">
        <pc:chgData name="JAIRO FRANCISCO SEOANES LEON" userId="0eb25a33-0650-4a1e-83a5-617b6d8e1a17" providerId="ADAL" clId="{37CFE8EB-C7A4-4AA1-B42B-DB9EDCBDEC5E}" dt="2025-11-11T01:31:58.254" v="50" actId="20577"/>
        <pc:sldMkLst>
          <pc:docMk/>
          <pc:sldMk cId="3084370223" sldId="317"/>
        </pc:sldMkLst>
        <pc:spChg chg="mod">
          <ac:chgData name="JAIRO FRANCISCO SEOANES LEON" userId="0eb25a33-0650-4a1e-83a5-617b6d8e1a17" providerId="ADAL" clId="{37CFE8EB-C7A4-4AA1-B42B-DB9EDCBDEC5E}" dt="2025-11-11T01:31:45.212" v="46" actId="1076"/>
          <ac:spMkLst>
            <pc:docMk/>
            <pc:sldMk cId="3084370223" sldId="317"/>
            <ac:spMk id="2" creationId="{81F46D4C-2423-4331-8827-3091DDA8E4B2}"/>
          </ac:spMkLst>
        </pc:spChg>
        <pc:spChg chg="mod">
          <ac:chgData name="JAIRO FRANCISCO SEOANES LEON" userId="0eb25a33-0650-4a1e-83a5-617b6d8e1a17" providerId="ADAL" clId="{37CFE8EB-C7A4-4AA1-B42B-DB9EDCBDEC5E}" dt="2025-11-11T01:31:58.254" v="50" actId="20577"/>
          <ac:spMkLst>
            <pc:docMk/>
            <pc:sldMk cId="3084370223" sldId="317"/>
            <ac:spMk id="4" creationId="{23831699-9A6C-4E93-BBE5-F700F247927C}"/>
          </ac:spMkLst>
        </pc:spChg>
      </pc:sldChg>
      <pc:sldChg chg="addSp delSp modSp mod">
        <pc:chgData name="JAIRO FRANCISCO SEOANES LEON" userId="0eb25a33-0650-4a1e-83a5-617b6d8e1a17" providerId="ADAL" clId="{37CFE8EB-C7A4-4AA1-B42B-DB9EDCBDEC5E}" dt="2025-11-11T02:06:31.431" v="300" actId="1076"/>
        <pc:sldMkLst>
          <pc:docMk/>
          <pc:sldMk cId="1742901004" sldId="318"/>
        </pc:sldMkLst>
        <pc:spChg chg="del">
          <ac:chgData name="JAIRO FRANCISCO SEOANES LEON" userId="0eb25a33-0650-4a1e-83a5-617b6d8e1a17" providerId="ADAL" clId="{37CFE8EB-C7A4-4AA1-B42B-DB9EDCBDEC5E}" dt="2025-11-11T01:51:04.316" v="151" actId="478"/>
          <ac:spMkLst>
            <pc:docMk/>
            <pc:sldMk cId="1742901004" sldId="318"/>
            <ac:spMk id="3" creationId="{02D03CBD-6E61-4545-8605-5ADB4231A137}"/>
          </ac:spMkLst>
        </pc:spChg>
        <pc:spChg chg="add mod">
          <ac:chgData name="JAIRO FRANCISCO SEOANES LEON" userId="0eb25a33-0650-4a1e-83a5-617b6d8e1a17" providerId="ADAL" clId="{37CFE8EB-C7A4-4AA1-B42B-DB9EDCBDEC5E}" dt="2025-11-11T01:59:29.034" v="239" actId="14100"/>
          <ac:spMkLst>
            <pc:docMk/>
            <pc:sldMk cId="1742901004" sldId="318"/>
            <ac:spMk id="4" creationId="{AA11EABE-9E74-60F3-474A-E30FB100BA54}"/>
          </ac:spMkLst>
        </pc:spChg>
        <pc:spChg chg="add mod">
          <ac:chgData name="JAIRO FRANCISCO SEOANES LEON" userId="0eb25a33-0650-4a1e-83a5-617b6d8e1a17" providerId="ADAL" clId="{37CFE8EB-C7A4-4AA1-B42B-DB9EDCBDEC5E}" dt="2025-11-11T01:59:29.034" v="239" actId="14100"/>
          <ac:spMkLst>
            <pc:docMk/>
            <pc:sldMk cId="1742901004" sldId="318"/>
            <ac:spMk id="6" creationId="{A46FF595-C117-F28B-698B-1E89EF465BC0}"/>
          </ac:spMkLst>
        </pc:spChg>
        <pc:spChg chg="add mod">
          <ac:chgData name="JAIRO FRANCISCO SEOANES LEON" userId="0eb25a33-0650-4a1e-83a5-617b6d8e1a17" providerId="ADAL" clId="{37CFE8EB-C7A4-4AA1-B42B-DB9EDCBDEC5E}" dt="2025-11-11T02:00:43.505" v="259" actId="1076"/>
          <ac:spMkLst>
            <pc:docMk/>
            <pc:sldMk cId="1742901004" sldId="318"/>
            <ac:spMk id="7" creationId="{4BCC18EC-2A02-B1CE-33A0-2C2F1B8D3443}"/>
          </ac:spMkLst>
        </pc:spChg>
        <pc:spChg chg="add mod">
          <ac:chgData name="JAIRO FRANCISCO SEOANES LEON" userId="0eb25a33-0650-4a1e-83a5-617b6d8e1a17" providerId="ADAL" clId="{37CFE8EB-C7A4-4AA1-B42B-DB9EDCBDEC5E}" dt="2025-11-11T02:00:43.505" v="259" actId="1076"/>
          <ac:spMkLst>
            <pc:docMk/>
            <pc:sldMk cId="1742901004" sldId="318"/>
            <ac:spMk id="10" creationId="{D8395922-0C54-74F6-F8B2-66CFC690FD6B}"/>
          </ac:spMkLst>
        </pc:spChg>
        <pc:spChg chg="mod">
          <ac:chgData name="JAIRO FRANCISCO SEOANES LEON" userId="0eb25a33-0650-4a1e-83a5-617b6d8e1a17" providerId="ADAL" clId="{37CFE8EB-C7A4-4AA1-B42B-DB9EDCBDEC5E}" dt="2025-11-11T01:51:00.819" v="150" actId="207"/>
          <ac:spMkLst>
            <pc:docMk/>
            <pc:sldMk cId="1742901004" sldId="318"/>
            <ac:spMk id="11" creationId="{E2690717-B53E-47C7-B618-505D804D774B}"/>
          </ac:spMkLst>
        </pc:spChg>
        <pc:spChg chg="add mod">
          <ac:chgData name="JAIRO FRANCISCO SEOANES LEON" userId="0eb25a33-0650-4a1e-83a5-617b6d8e1a17" providerId="ADAL" clId="{37CFE8EB-C7A4-4AA1-B42B-DB9EDCBDEC5E}" dt="2025-11-11T02:00:45.874" v="260" actId="14100"/>
          <ac:spMkLst>
            <pc:docMk/>
            <pc:sldMk cId="1742901004" sldId="318"/>
            <ac:spMk id="17" creationId="{92F5C647-7893-ABB0-4A4B-04383E841390}"/>
          </ac:spMkLst>
        </pc:spChg>
        <pc:spChg chg="add mod">
          <ac:chgData name="JAIRO FRANCISCO SEOANES LEON" userId="0eb25a33-0650-4a1e-83a5-617b6d8e1a17" providerId="ADAL" clId="{37CFE8EB-C7A4-4AA1-B42B-DB9EDCBDEC5E}" dt="2025-11-11T02:01:25.240" v="271" actId="164"/>
          <ac:spMkLst>
            <pc:docMk/>
            <pc:sldMk cId="1742901004" sldId="318"/>
            <ac:spMk id="20" creationId="{B606FC58-54FC-23D9-9579-CE85ED41255B}"/>
          </ac:spMkLst>
        </pc:spChg>
        <pc:spChg chg="add mod">
          <ac:chgData name="JAIRO FRANCISCO SEOANES LEON" userId="0eb25a33-0650-4a1e-83a5-617b6d8e1a17" providerId="ADAL" clId="{37CFE8EB-C7A4-4AA1-B42B-DB9EDCBDEC5E}" dt="2025-11-11T02:01:50.770" v="274" actId="207"/>
          <ac:spMkLst>
            <pc:docMk/>
            <pc:sldMk cId="1742901004" sldId="318"/>
            <ac:spMk id="22" creationId="{BE3F2D0F-869F-0765-F7C7-F61743FE89E2}"/>
          </ac:spMkLst>
        </pc:spChg>
        <pc:spChg chg="add mod">
          <ac:chgData name="JAIRO FRANCISCO SEOANES LEON" userId="0eb25a33-0650-4a1e-83a5-617b6d8e1a17" providerId="ADAL" clId="{37CFE8EB-C7A4-4AA1-B42B-DB9EDCBDEC5E}" dt="2025-11-11T02:06:31.431" v="300" actId="1076"/>
          <ac:spMkLst>
            <pc:docMk/>
            <pc:sldMk cId="1742901004" sldId="318"/>
            <ac:spMk id="25" creationId="{BB15AFAB-3E0F-BA24-3839-72221805A9DC}"/>
          </ac:spMkLst>
        </pc:spChg>
        <pc:spChg chg="add mod">
          <ac:chgData name="JAIRO FRANCISCO SEOANES LEON" userId="0eb25a33-0650-4a1e-83a5-617b6d8e1a17" providerId="ADAL" clId="{37CFE8EB-C7A4-4AA1-B42B-DB9EDCBDEC5E}" dt="2025-11-11T02:06:26.898" v="299" actId="208"/>
          <ac:spMkLst>
            <pc:docMk/>
            <pc:sldMk cId="1742901004" sldId="318"/>
            <ac:spMk id="26" creationId="{9EF078EF-447D-DE24-5A40-B3471327181F}"/>
          </ac:spMkLst>
        </pc:spChg>
        <pc:grpChg chg="add mod">
          <ac:chgData name="JAIRO FRANCISCO SEOANES LEON" userId="0eb25a33-0650-4a1e-83a5-617b6d8e1a17" providerId="ADAL" clId="{37CFE8EB-C7A4-4AA1-B42B-DB9EDCBDEC5E}" dt="2025-11-11T02:01:45.912" v="273" actId="164"/>
          <ac:grpSpMkLst>
            <pc:docMk/>
            <pc:sldMk cId="1742901004" sldId="318"/>
            <ac:grpSpMk id="21" creationId="{540CC446-5D9C-7517-4D77-D39D194B08FE}"/>
          </ac:grpSpMkLst>
        </pc:grpChg>
        <pc:grpChg chg="add mod">
          <ac:chgData name="JAIRO FRANCISCO SEOANES LEON" userId="0eb25a33-0650-4a1e-83a5-617b6d8e1a17" providerId="ADAL" clId="{37CFE8EB-C7A4-4AA1-B42B-DB9EDCBDEC5E}" dt="2025-11-11T02:05:43.247" v="294" actId="1076"/>
          <ac:grpSpMkLst>
            <pc:docMk/>
            <pc:sldMk cId="1742901004" sldId="318"/>
            <ac:grpSpMk id="23" creationId="{4F06B1E6-32A8-E5FB-D1CD-796F71BA47B4}"/>
          </ac:grpSpMkLst>
        </pc:grpChg>
        <pc:graphicFrameChg chg="del">
          <ac:chgData name="JAIRO FRANCISCO SEOANES LEON" userId="0eb25a33-0650-4a1e-83a5-617b6d8e1a17" providerId="ADAL" clId="{37CFE8EB-C7A4-4AA1-B42B-DB9EDCBDEC5E}" dt="2025-11-11T01:51:04.316" v="151" actId="478"/>
          <ac:graphicFrameMkLst>
            <pc:docMk/>
            <pc:sldMk cId="1742901004" sldId="318"/>
            <ac:graphicFrameMk id="15" creationId="{B929EE28-AEB1-4C9B-9F1F-0B748BBF663B}"/>
          </ac:graphicFrameMkLst>
        </pc:graphicFrameChg>
        <pc:picChg chg="add mod">
          <ac:chgData name="JAIRO FRANCISCO SEOANES LEON" userId="0eb25a33-0650-4a1e-83a5-617b6d8e1a17" providerId="ADAL" clId="{37CFE8EB-C7A4-4AA1-B42B-DB9EDCBDEC5E}" dt="2025-11-11T02:00:43.505" v="259" actId="1076"/>
          <ac:picMkLst>
            <pc:docMk/>
            <pc:sldMk cId="1742901004" sldId="318"/>
            <ac:picMk id="9" creationId="{E67EE8A9-BBEE-4897-A401-13E99D95DCB4}"/>
          </ac:picMkLst>
        </pc:picChg>
        <pc:picChg chg="add mod">
          <ac:chgData name="JAIRO FRANCISCO SEOANES LEON" userId="0eb25a33-0650-4a1e-83a5-617b6d8e1a17" providerId="ADAL" clId="{37CFE8EB-C7A4-4AA1-B42B-DB9EDCBDEC5E}" dt="2025-11-11T02:00:43.505" v="259" actId="1076"/>
          <ac:picMkLst>
            <pc:docMk/>
            <pc:sldMk cId="1742901004" sldId="318"/>
            <ac:picMk id="12" creationId="{EF9599DC-5342-36DB-0D9F-5247B4248A9B}"/>
          </ac:picMkLst>
        </pc:picChg>
        <pc:picChg chg="add mod">
          <ac:chgData name="JAIRO FRANCISCO SEOANES LEON" userId="0eb25a33-0650-4a1e-83a5-617b6d8e1a17" providerId="ADAL" clId="{37CFE8EB-C7A4-4AA1-B42B-DB9EDCBDEC5E}" dt="2025-11-11T02:01:25.240" v="271" actId="164"/>
          <ac:picMkLst>
            <pc:docMk/>
            <pc:sldMk cId="1742901004" sldId="318"/>
            <ac:picMk id="19" creationId="{71EF814C-24AD-3539-F432-7DE277372393}"/>
          </ac:picMkLst>
        </pc:picChg>
      </pc:sldChg>
      <pc:sldChg chg="del">
        <pc:chgData name="JAIRO FRANCISCO SEOANES LEON" userId="0eb25a33-0650-4a1e-83a5-617b6d8e1a17" providerId="ADAL" clId="{37CFE8EB-C7A4-4AA1-B42B-DB9EDCBDEC5E}" dt="2025-11-11T02:06:59.491" v="301" actId="47"/>
        <pc:sldMkLst>
          <pc:docMk/>
          <pc:sldMk cId="2453436076" sldId="319"/>
        </pc:sldMkLst>
      </pc:sldChg>
      <pc:sldChg chg="del">
        <pc:chgData name="JAIRO FRANCISCO SEOANES LEON" userId="0eb25a33-0650-4a1e-83a5-617b6d8e1a17" providerId="ADAL" clId="{37CFE8EB-C7A4-4AA1-B42B-DB9EDCBDEC5E}" dt="2025-11-11T02:22:05.722" v="437" actId="47"/>
        <pc:sldMkLst>
          <pc:docMk/>
          <pc:sldMk cId="4274873138" sldId="320"/>
        </pc:sldMkLst>
      </pc:sldChg>
      <pc:sldChg chg="modSp mod">
        <pc:chgData name="JAIRO FRANCISCO SEOANES LEON" userId="0eb25a33-0650-4a1e-83a5-617b6d8e1a17" providerId="ADAL" clId="{37CFE8EB-C7A4-4AA1-B42B-DB9EDCBDEC5E}" dt="2025-11-11T21:15:46.887" v="2648" actId="1076"/>
        <pc:sldMkLst>
          <pc:docMk/>
          <pc:sldMk cId="2716625372" sldId="321"/>
        </pc:sldMkLst>
        <pc:spChg chg="mod">
          <ac:chgData name="JAIRO FRANCISCO SEOANES LEON" userId="0eb25a33-0650-4a1e-83a5-617b6d8e1a17" providerId="ADAL" clId="{37CFE8EB-C7A4-4AA1-B42B-DB9EDCBDEC5E}" dt="2025-11-11T21:15:37.137" v="2647" actId="113"/>
          <ac:spMkLst>
            <pc:docMk/>
            <pc:sldMk cId="2716625372" sldId="321"/>
            <ac:spMk id="5" creationId="{E33E0405-3896-4295-A6F7-C4B6CC76DC0A}"/>
          </ac:spMkLst>
        </pc:spChg>
        <pc:spChg chg="mod">
          <ac:chgData name="JAIRO FRANCISCO SEOANES LEON" userId="0eb25a33-0650-4a1e-83a5-617b6d8e1a17" providerId="ADAL" clId="{37CFE8EB-C7A4-4AA1-B42B-DB9EDCBDEC5E}" dt="2025-11-11T21:15:46.887" v="2648" actId="1076"/>
          <ac:spMkLst>
            <pc:docMk/>
            <pc:sldMk cId="2716625372" sldId="321"/>
            <ac:spMk id="16" creationId="{530591FC-47D0-4F86-82A1-2C697E4EED46}"/>
          </ac:spMkLst>
        </pc:spChg>
      </pc:sldChg>
      <pc:sldChg chg="addSp delSp modSp mod modAnim">
        <pc:chgData name="JAIRO FRANCISCO SEOANES LEON" userId="0eb25a33-0650-4a1e-83a5-617b6d8e1a17" providerId="ADAL" clId="{37CFE8EB-C7A4-4AA1-B42B-DB9EDCBDEC5E}" dt="2025-11-11T09:25:27.126" v="783" actId="207"/>
        <pc:sldMkLst>
          <pc:docMk/>
          <pc:sldMk cId="4211219556" sldId="322"/>
        </pc:sldMkLst>
        <pc:spChg chg="del">
          <ac:chgData name="JAIRO FRANCISCO SEOANES LEON" userId="0eb25a33-0650-4a1e-83a5-617b6d8e1a17" providerId="ADAL" clId="{37CFE8EB-C7A4-4AA1-B42B-DB9EDCBDEC5E}" dt="2025-11-11T09:06:04.568" v="623" actId="478"/>
          <ac:spMkLst>
            <pc:docMk/>
            <pc:sldMk cId="4211219556" sldId="322"/>
            <ac:spMk id="2" creationId="{F1F90C1F-4155-4336-9B76-C07470F39540}"/>
          </ac:spMkLst>
        </pc:spChg>
        <pc:spChg chg="del">
          <ac:chgData name="JAIRO FRANCISCO SEOANES LEON" userId="0eb25a33-0650-4a1e-83a5-617b6d8e1a17" providerId="ADAL" clId="{37CFE8EB-C7A4-4AA1-B42B-DB9EDCBDEC5E}" dt="2025-11-11T09:06:04.568" v="623" actId="478"/>
          <ac:spMkLst>
            <pc:docMk/>
            <pc:sldMk cId="4211219556" sldId="322"/>
            <ac:spMk id="3" creationId="{089A6D04-872B-45F7-ACDB-A2F2628919F8}"/>
          </ac:spMkLst>
        </pc:spChg>
        <pc:spChg chg="del">
          <ac:chgData name="JAIRO FRANCISCO SEOANES LEON" userId="0eb25a33-0650-4a1e-83a5-617b6d8e1a17" providerId="ADAL" clId="{37CFE8EB-C7A4-4AA1-B42B-DB9EDCBDEC5E}" dt="2025-11-11T09:06:04.568" v="623" actId="478"/>
          <ac:spMkLst>
            <pc:docMk/>
            <pc:sldMk cId="4211219556" sldId="322"/>
            <ac:spMk id="4" creationId="{0B2AC9AC-FFE5-4057-A8F0-BB67EAB346DC}"/>
          </ac:spMkLst>
        </pc:spChg>
        <pc:spChg chg="del">
          <ac:chgData name="JAIRO FRANCISCO SEOANES LEON" userId="0eb25a33-0650-4a1e-83a5-617b6d8e1a17" providerId="ADAL" clId="{37CFE8EB-C7A4-4AA1-B42B-DB9EDCBDEC5E}" dt="2025-11-11T09:06:04.568" v="623" actId="478"/>
          <ac:spMkLst>
            <pc:docMk/>
            <pc:sldMk cId="4211219556" sldId="322"/>
            <ac:spMk id="5" creationId="{D7E67845-38B1-4095-A823-3AC623EBDFAA}"/>
          </ac:spMkLst>
        </pc:spChg>
        <pc:spChg chg="del">
          <ac:chgData name="JAIRO FRANCISCO SEOANES LEON" userId="0eb25a33-0650-4a1e-83a5-617b6d8e1a17" providerId="ADAL" clId="{37CFE8EB-C7A4-4AA1-B42B-DB9EDCBDEC5E}" dt="2025-11-11T09:06:04.568" v="623" actId="478"/>
          <ac:spMkLst>
            <pc:docMk/>
            <pc:sldMk cId="4211219556" sldId="322"/>
            <ac:spMk id="6" creationId="{837A6F59-A874-4F7D-A783-D352731A623F}"/>
          </ac:spMkLst>
        </pc:spChg>
        <pc:spChg chg="add mod">
          <ac:chgData name="JAIRO FRANCISCO SEOANES LEON" userId="0eb25a33-0650-4a1e-83a5-617b6d8e1a17" providerId="ADAL" clId="{37CFE8EB-C7A4-4AA1-B42B-DB9EDCBDEC5E}" dt="2025-11-11T09:24:19.655" v="776" actId="14100"/>
          <ac:spMkLst>
            <pc:docMk/>
            <pc:sldMk cId="4211219556" sldId="322"/>
            <ac:spMk id="7" creationId="{7ABD644F-C11F-BD12-5510-9E4EDB9142D1}"/>
          </ac:spMkLst>
        </pc:spChg>
        <pc:spChg chg="del">
          <ac:chgData name="JAIRO FRANCISCO SEOANES LEON" userId="0eb25a33-0650-4a1e-83a5-617b6d8e1a17" providerId="ADAL" clId="{37CFE8EB-C7A4-4AA1-B42B-DB9EDCBDEC5E}" dt="2025-11-11T09:06:04.568" v="623" actId="478"/>
          <ac:spMkLst>
            <pc:docMk/>
            <pc:sldMk cId="4211219556" sldId="322"/>
            <ac:spMk id="8" creationId="{C125566C-8C1C-4E86-81E1-1BAFF87B5F41}"/>
          </ac:spMkLst>
        </pc:spChg>
        <pc:spChg chg="add mod">
          <ac:chgData name="JAIRO FRANCISCO SEOANES LEON" userId="0eb25a33-0650-4a1e-83a5-617b6d8e1a17" providerId="ADAL" clId="{37CFE8EB-C7A4-4AA1-B42B-DB9EDCBDEC5E}" dt="2025-11-11T09:23:53.936" v="769" actId="1076"/>
          <ac:spMkLst>
            <pc:docMk/>
            <pc:sldMk cId="4211219556" sldId="322"/>
            <ac:spMk id="9" creationId="{28BD33FF-601E-C3ED-9622-6EF083EE82AE}"/>
          </ac:spMkLst>
        </pc:spChg>
        <pc:spChg chg="mod">
          <ac:chgData name="JAIRO FRANCISCO SEOANES LEON" userId="0eb25a33-0650-4a1e-83a5-617b6d8e1a17" providerId="ADAL" clId="{37CFE8EB-C7A4-4AA1-B42B-DB9EDCBDEC5E}" dt="2025-11-11T09:05:53.077" v="621" actId="313"/>
          <ac:spMkLst>
            <pc:docMk/>
            <pc:sldMk cId="4211219556" sldId="322"/>
            <ac:spMk id="11" creationId="{E2690717-B53E-47C7-B618-505D804D774B}"/>
          </ac:spMkLst>
        </pc:spChg>
        <pc:spChg chg="add del">
          <ac:chgData name="JAIRO FRANCISCO SEOANES LEON" userId="0eb25a33-0650-4a1e-83a5-617b6d8e1a17" providerId="ADAL" clId="{37CFE8EB-C7A4-4AA1-B42B-DB9EDCBDEC5E}" dt="2025-11-11T09:10:33.256" v="639" actId="478"/>
          <ac:spMkLst>
            <pc:docMk/>
            <pc:sldMk cId="4211219556" sldId="322"/>
            <ac:spMk id="12" creationId="{52AE12E8-86F7-50B9-6D9A-A591B9A11223}"/>
          </ac:spMkLst>
        </pc:spChg>
        <pc:spChg chg="add del mod">
          <ac:chgData name="JAIRO FRANCISCO SEOANES LEON" userId="0eb25a33-0650-4a1e-83a5-617b6d8e1a17" providerId="ADAL" clId="{37CFE8EB-C7A4-4AA1-B42B-DB9EDCBDEC5E}" dt="2025-11-11T09:20:13.488" v="738" actId="478"/>
          <ac:spMkLst>
            <pc:docMk/>
            <pc:sldMk cId="4211219556" sldId="322"/>
            <ac:spMk id="18" creationId="{3BD20E03-712B-604A-29D2-C2F3441BEA05}"/>
          </ac:spMkLst>
        </pc:spChg>
        <pc:spChg chg="add del mod">
          <ac:chgData name="JAIRO FRANCISCO SEOANES LEON" userId="0eb25a33-0650-4a1e-83a5-617b6d8e1a17" providerId="ADAL" clId="{37CFE8EB-C7A4-4AA1-B42B-DB9EDCBDEC5E}" dt="2025-11-11T09:20:13.488" v="738" actId="478"/>
          <ac:spMkLst>
            <pc:docMk/>
            <pc:sldMk cId="4211219556" sldId="322"/>
            <ac:spMk id="20" creationId="{B4AF4916-F9BC-E9B5-9C93-8F9834DE18DA}"/>
          </ac:spMkLst>
        </pc:spChg>
        <pc:spChg chg="del">
          <ac:chgData name="JAIRO FRANCISCO SEOANES LEON" userId="0eb25a33-0650-4a1e-83a5-617b6d8e1a17" providerId="ADAL" clId="{37CFE8EB-C7A4-4AA1-B42B-DB9EDCBDEC5E}" dt="2025-11-11T09:06:04.568" v="623" actId="478"/>
          <ac:spMkLst>
            <pc:docMk/>
            <pc:sldMk cId="4211219556" sldId="322"/>
            <ac:spMk id="21" creationId="{92227A0D-BF8B-4F17-B34C-0CE5F5B27E70}"/>
          </ac:spMkLst>
        </pc:spChg>
        <pc:spChg chg="add del mod">
          <ac:chgData name="JAIRO FRANCISCO SEOANES LEON" userId="0eb25a33-0650-4a1e-83a5-617b6d8e1a17" providerId="ADAL" clId="{37CFE8EB-C7A4-4AA1-B42B-DB9EDCBDEC5E}" dt="2025-11-11T09:20:13.488" v="738" actId="478"/>
          <ac:spMkLst>
            <pc:docMk/>
            <pc:sldMk cId="4211219556" sldId="322"/>
            <ac:spMk id="23" creationId="{CC1039E3-7BE6-920B-AA5D-B3D91F2C4103}"/>
          </ac:spMkLst>
        </pc:spChg>
        <pc:spChg chg="del">
          <ac:chgData name="JAIRO FRANCISCO SEOANES LEON" userId="0eb25a33-0650-4a1e-83a5-617b6d8e1a17" providerId="ADAL" clId="{37CFE8EB-C7A4-4AA1-B42B-DB9EDCBDEC5E}" dt="2025-11-11T09:05:59.141" v="622" actId="478"/>
          <ac:spMkLst>
            <pc:docMk/>
            <pc:sldMk cId="4211219556" sldId="322"/>
            <ac:spMk id="25" creationId="{1F02FCA4-5EB5-44DD-A627-C4BA3F168F9C}"/>
          </ac:spMkLst>
        </pc:spChg>
        <pc:spChg chg="add del mod">
          <ac:chgData name="JAIRO FRANCISCO SEOANES LEON" userId="0eb25a33-0650-4a1e-83a5-617b6d8e1a17" providerId="ADAL" clId="{37CFE8EB-C7A4-4AA1-B42B-DB9EDCBDEC5E}" dt="2025-11-11T09:20:13.488" v="738" actId="478"/>
          <ac:spMkLst>
            <pc:docMk/>
            <pc:sldMk cId="4211219556" sldId="322"/>
            <ac:spMk id="26" creationId="{97536AAD-B6FC-6E06-D1A1-BFAF67CF1534}"/>
          </ac:spMkLst>
        </pc:spChg>
        <pc:spChg chg="del">
          <ac:chgData name="JAIRO FRANCISCO SEOANES LEON" userId="0eb25a33-0650-4a1e-83a5-617b6d8e1a17" providerId="ADAL" clId="{37CFE8EB-C7A4-4AA1-B42B-DB9EDCBDEC5E}" dt="2025-11-11T09:06:04.568" v="623" actId="478"/>
          <ac:spMkLst>
            <pc:docMk/>
            <pc:sldMk cId="4211219556" sldId="322"/>
            <ac:spMk id="28" creationId="{B4AE1F91-6CAC-411B-9F69-6D5CF258B286}"/>
          </ac:spMkLst>
        </pc:spChg>
        <pc:spChg chg="add del mod">
          <ac:chgData name="JAIRO FRANCISCO SEOANES LEON" userId="0eb25a33-0650-4a1e-83a5-617b6d8e1a17" providerId="ADAL" clId="{37CFE8EB-C7A4-4AA1-B42B-DB9EDCBDEC5E}" dt="2025-11-11T09:20:13.488" v="738" actId="478"/>
          <ac:spMkLst>
            <pc:docMk/>
            <pc:sldMk cId="4211219556" sldId="322"/>
            <ac:spMk id="29" creationId="{E3F37E9B-7DC9-7F8A-4616-FE2DE952E0F4}"/>
          </ac:spMkLst>
        </pc:spChg>
        <pc:spChg chg="add del">
          <ac:chgData name="JAIRO FRANCISCO SEOANES LEON" userId="0eb25a33-0650-4a1e-83a5-617b6d8e1a17" providerId="ADAL" clId="{37CFE8EB-C7A4-4AA1-B42B-DB9EDCBDEC5E}" dt="2025-11-11T09:15:15.226" v="690" actId="22"/>
          <ac:spMkLst>
            <pc:docMk/>
            <pc:sldMk cId="4211219556" sldId="322"/>
            <ac:spMk id="31" creationId="{77308830-B382-C356-A757-AB26FF38674A}"/>
          </ac:spMkLst>
        </pc:spChg>
        <pc:spChg chg="add del mod">
          <ac:chgData name="JAIRO FRANCISCO SEOANES LEON" userId="0eb25a33-0650-4a1e-83a5-617b6d8e1a17" providerId="ADAL" clId="{37CFE8EB-C7A4-4AA1-B42B-DB9EDCBDEC5E}" dt="2025-11-11T09:20:13.488" v="738" actId="478"/>
          <ac:spMkLst>
            <pc:docMk/>
            <pc:sldMk cId="4211219556" sldId="322"/>
            <ac:spMk id="33" creationId="{75E96C6F-BDD9-4105-1329-6D172DFE8915}"/>
          </ac:spMkLst>
        </pc:spChg>
        <pc:spChg chg="add mod">
          <ac:chgData name="JAIRO FRANCISCO SEOANES LEON" userId="0eb25a33-0650-4a1e-83a5-617b6d8e1a17" providerId="ADAL" clId="{37CFE8EB-C7A4-4AA1-B42B-DB9EDCBDEC5E}" dt="2025-11-11T09:25:27.126" v="783" actId="207"/>
          <ac:spMkLst>
            <pc:docMk/>
            <pc:sldMk cId="4211219556" sldId="322"/>
            <ac:spMk id="35" creationId="{1A7AFB8D-459C-4964-C8E0-3C71A7D42696}"/>
          </ac:spMkLst>
        </pc:spChg>
        <pc:spChg chg="add mod">
          <ac:chgData name="JAIRO FRANCISCO SEOANES LEON" userId="0eb25a33-0650-4a1e-83a5-617b6d8e1a17" providerId="ADAL" clId="{37CFE8EB-C7A4-4AA1-B42B-DB9EDCBDEC5E}" dt="2025-11-11T09:24:34.110" v="779" actId="404"/>
          <ac:spMkLst>
            <pc:docMk/>
            <pc:sldMk cId="4211219556" sldId="322"/>
            <ac:spMk id="39" creationId="{D14A5433-537E-B92F-919C-B9F8EF043354}"/>
          </ac:spMkLst>
        </pc:spChg>
        <pc:picChg chg="add del mod">
          <ac:chgData name="JAIRO FRANCISCO SEOANES LEON" userId="0eb25a33-0650-4a1e-83a5-617b6d8e1a17" providerId="ADAL" clId="{37CFE8EB-C7A4-4AA1-B42B-DB9EDCBDEC5E}" dt="2025-11-11T09:22:19.576" v="751" actId="478"/>
          <ac:picMkLst>
            <pc:docMk/>
            <pc:sldMk cId="4211219556" sldId="322"/>
            <ac:picMk id="16" creationId="{16D49C70-39C1-14F9-5196-AA3F6019647E}"/>
          </ac:picMkLst>
        </pc:picChg>
        <pc:picChg chg="add mod">
          <ac:chgData name="JAIRO FRANCISCO SEOANES LEON" userId="0eb25a33-0650-4a1e-83a5-617b6d8e1a17" providerId="ADAL" clId="{37CFE8EB-C7A4-4AA1-B42B-DB9EDCBDEC5E}" dt="2025-11-11T09:24:39.817" v="780" actId="14100"/>
          <ac:picMkLst>
            <pc:docMk/>
            <pc:sldMk cId="4211219556" sldId="322"/>
            <ac:picMk id="37" creationId="{EB018AA2-72CD-EA2A-D8A7-22AC7C89FF96}"/>
          </ac:picMkLst>
        </pc:picChg>
        <pc:picChg chg="add mod">
          <ac:chgData name="JAIRO FRANCISCO SEOANES LEON" userId="0eb25a33-0650-4a1e-83a5-617b6d8e1a17" providerId="ADAL" clId="{37CFE8EB-C7A4-4AA1-B42B-DB9EDCBDEC5E}" dt="2025-11-11T09:24:15.264" v="775" actId="14100"/>
          <ac:picMkLst>
            <pc:docMk/>
            <pc:sldMk cId="4211219556" sldId="322"/>
            <ac:picMk id="41" creationId="{B5AA4490-78BA-B31D-5153-8DBB3D35C0EE}"/>
          </ac:picMkLst>
        </pc:picChg>
      </pc:sldChg>
      <pc:sldChg chg="del">
        <pc:chgData name="JAIRO FRANCISCO SEOANES LEON" userId="0eb25a33-0650-4a1e-83a5-617b6d8e1a17" providerId="ADAL" clId="{37CFE8EB-C7A4-4AA1-B42B-DB9EDCBDEC5E}" dt="2025-11-11T09:54:17.748" v="1061" actId="47"/>
        <pc:sldMkLst>
          <pc:docMk/>
          <pc:sldMk cId="3550095471" sldId="323"/>
        </pc:sldMkLst>
      </pc:sldChg>
      <pc:sldChg chg="del">
        <pc:chgData name="JAIRO FRANCISCO SEOANES LEON" userId="0eb25a33-0650-4a1e-83a5-617b6d8e1a17" providerId="ADAL" clId="{37CFE8EB-C7A4-4AA1-B42B-DB9EDCBDEC5E}" dt="2025-11-11T09:54:17.748" v="1061" actId="47"/>
        <pc:sldMkLst>
          <pc:docMk/>
          <pc:sldMk cId="3988520469" sldId="324"/>
        </pc:sldMkLst>
      </pc:sldChg>
      <pc:sldChg chg="del">
        <pc:chgData name="JAIRO FRANCISCO SEOANES LEON" userId="0eb25a33-0650-4a1e-83a5-617b6d8e1a17" providerId="ADAL" clId="{37CFE8EB-C7A4-4AA1-B42B-DB9EDCBDEC5E}" dt="2025-11-11T09:54:17.748" v="1061" actId="47"/>
        <pc:sldMkLst>
          <pc:docMk/>
          <pc:sldMk cId="4026099050" sldId="325"/>
        </pc:sldMkLst>
      </pc:sldChg>
      <pc:sldChg chg="del">
        <pc:chgData name="JAIRO FRANCISCO SEOANES LEON" userId="0eb25a33-0650-4a1e-83a5-617b6d8e1a17" providerId="ADAL" clId="{37CFE8EB-C7A4-4AA1-B42B-DB9EDCBDEC5E}" dt="2025-11-11T09:54:17.748" v="1061" actId="47"/>
        <pc:sldMkLst>
          <pc:docMk/>
          <pc:sldMk cId="2305655423" sldId="326"/>
        </pc:sldMkLst>
      </pc:sldChg>
      <pc:sldChg chg="del">
        <pc:chgData name="JAIRO FRANCISCO SEOANES LEON" userId="0eb25a33-0650-4a1e-83a5-617b6d8e1a17" providerId="ADAL" clId="{37CFE8EB-C7A4-4AA1-B42B-DB9EDCBDEC5E}" dt="2025-11-11T09:54:17.748" v="1061" actId="47"/>
        <pc:sldMkLst>
          <pc:docMk/>
          <pc:sldMk cId="1987084522" sldId="327"/>
        </pc:sldMkLst>
      </pc:sldChg>
      <pc:sldChg chg="del">
        <pc:chgData name="JAIRO FRANCISCO SEOANES LEON" userId="0eb25a33-0650-4a1e-83a5-617b6d8e1a17" providerId="ADAL" clId="{37CFE8EB-C7A4-4AA1-B42B-DB9EDCBDEC5E}" dt="2025-11-11T09:54:17.748" v="1061" actId="47"/>
        <pc:sldMkLst>
          <pc:docMk/>
          <pc:sldMk cId="3398703322" sldId="328"/>
        </pc:sldMkLst>
      </pc:sldChg>
      <pc:sldChg chg="addSp delSp modSp mod delAnim modAnim">
        <pc:chgData name="JAIRO FRANCISCO SEOANES LEON" userId="0eb25a33-0650-4a1e-83a5-617b6d8e1a17" providerId="ADAL" clId="{37CFE8EB-C7A4-4AA1-B42B-DB9EDCBDEC5E}" dt="2025-11-11T21:38:09.639" v="2776"/>
        <pc:sldMkLst>
          <pc:docMk/>
          <pc:sldMk cId="3128632564" sldId="329"/>
        </pc:sldMkLst>
        <pc:spChg chg="add mod">
          <ac:chgData name="JAIRO FRANCISCO SEOANES LEON" userId="0eb25a33-0650-4a1e-83a5-617b6d8e1a17" providerId="ADAL" clId="{37CFE8EB-C7A4-4AA1-B42B-DB9EDCBDEC5E}" dt="2025-11-11T21:37:19.449" v="2765" actId="14100"/>
          <ac:spMkLst>
            <pc:docMk/>
            <pc:sldMk cId="3128632564" sldId="329"/>
            <ac:spMk id="7" creationId="{2DC444B2-69DC-7B41-F61B-6F84E0CB29C7}"/>
          </ac:spMkLst>
        </pc:spChg>
        <pc:spChg chg="add mod">
          <ac:chgData name="JAIRO FRANCISCO SEOANES LEON" userId="0eb25a33-0650-4a1e-83a5-617b6d8e1a17" providerId="ADAL" clId="{37CFE8EB-C7A4-4AA1-B42B-DB9EDCBDEC5E}" dt="2025-11-11T21:37:19.449" v="2765" actId="14100"/>
          <ac:spMkLst>
            <pc:docMk/>
            <pc:sldMk cId="3128632564" sldId="329"/>
            <ac:spMk id="9" creationId="{9D1F0EA7-8BC5-85FC-21B4-A23DFFD4CFA4}"/>
          </ac:spMkLst>
        </pc:spChg>
        <pc:spChg chg="add mod">
          <ac:chgData name="JAIRO FRANCISCO SEOANES LEON" userId="0eb25a33-0650-4a1e-83a5-617b6d8e1a17" providerId="ADAL" clId="{37CFE8EB-C7A4-4AA1-B42B-DB9EDCBDEC5E}" dt="2025-11-11T21:37:19.449" v="2765" actId="14100"/>
          <ac:spMkLst>
            <pc:docMk/>
            <pc:sldMk cId="3128632564" sldId="329"/>
            <ac:spMk id="16" creationId="{DE2BA35F-43D2-0E77-4FAA-80163880CBBB}"/>
          </ac:spMkLst>
        </pc:spChg>
        <pc:spChg chg="add del mod">
          <ac:chgData name="JAIRO FRANCISCO SEOANES LEON" userId="0eb25a33-0650-4a1e-83a5-617b6d8e1a17" providerId="ADAL" clId="{37CFE8EB-C7A4-4AA1-B42B-DB9EDCBDEC5E}" dt="2025-11-11T21:32:56.671" v="2716" actId="478"/>
          <ac:spMkLst>
            <pc:docMk/>
            <pc:sldMk cId="3128632564" sldId="329"/>
            <ac:spMk id="18" creationId="{1EF06E71-9590-96FB-528F-329D7C46D773}"/>
          </ac:spMkLst>
        </pc:spChg>
        <pc:spChg chg="del">
          <ac:chgData name="JAIRO FRANCISCO SEOANES LEON" userId="0eb25a33-0650-4a1e-83a5-617b6d8e1a17" providerId="ADAL" clId="{37CFE8EB-C7A4-4AA1-B42B-DB9EDCBDEC5E}" dt="2025-11-11T21:26:19.538" v="2649" actId="478"/>
          <ac:spMkLst>
            <pc:docMk/>
            <pc:sldMk cId="3128632564" sldId="329"/>
            <ac:spMk id="20" creationId="{F695754B-23D7-474B-BBA9-B1BEA9610855}"/>
          </ac:spMkLst>
        </pc:spChg>
        <pc:spChg chg="del">
          <ac:chgData name="JAIRO FRANCISCO SEOANES LEON" userId="0eb25a33-0650-4a1e-83a5-617b6d8e1a17" providerId="ADAL" clId="{37CFE8EB-C7A4-4AA1-B42B-DB9EDCBDEC5E}" dt="2025-11-11T21:26:46.415" v="2650" actId="478"/>
          <ac:spMkLst>
            <pc:docMk/>
            <pc:sldMk cId="3128632564" sldId="329"/>
            <ac:spMk id="22" creationId="{A75D90DE-98D7-4528-94DB-5A6333AE3C6A}"/>
          </ac:spMkLst>
        </pc:spChg>
        <pc:spChg chg="mod">
          <ac:chgData name="JAIRO FRANCISCO SEOANES LEON" userId="0eb25a33-0650-4a1e-83a5-617b6d8e1a17" providerId="ADAL" clId="{37CFE8EB-C7A4-4AA1-B42B-DB9EDCBDEC5E}" dt="2025-11-11T21:32:37.430" v="2712" actId="313"/>
          <ac:spMkLst>
            <pc:docMk/>
            <pc:sldMk cId="3128632564" sldId="329"/>
            <ac:spMk id="23" creationId="{5E590F67-CFFA-499D-B68B-E6A9EA0D18B6}"/>
          </ac:spMkLst>
        </pc:spChg>
        <pc:spChg chg="del">
          <ac:chgData name="JAIRO FRANCISCO SEOANES LEON" userId="0eb25a33-0650-4a1e-83a5-617b6d8e1a17" providerId="ADAL" clId="{37CFE8EB-C7A4-4AA1-B42B-DB9EDCBDEC5E}" dt="2025-11-11T21:32:31.015" v="2710" actId="478"/>
          <ac:spMkLst>
            <pc:docMk/>
            <pc:sldMk cId="3128632564" sldId="329"/>
            <ac:spMk id="24" creationId="{CD7B44C0-CC20-4555-846C-E8C22BE13AC2}"/>
          </ac:spMkLst>
        </pc:spChg>
        <pc:spChg chg="add">
          <ac:chgData name="JAIRO FRANCISCO SEOANES LEON" userId="0eb25a33-0650-4a1e-83a5-617b6d8e1a17" providerId="ADAL" clId="{37CFE8EB-C7A4-4AA1-B42B-DB9EDCBDEC5E}" dt="2025-11-11T21:32:57.424" v="2717"/>
          <ac:spMkLst>
            <pc:docMk/>
            <pc:sldMk cId="3128632564" sldId="329"/>
            <ac:spMk id="25" creationId="{5F6060D2-C3CF-D1D6-1418-50F9354B518D}"/>
          </ac:spMkLst>
        </pc:spChg>
        <pc:spChg chg="add mod">
          <ac:chgData name="JAIRO FRANCISCO SEOANES LEON" userId="0eb25a33-0650-4a1e-83a5-617b6d8e1a17" providerId="ADAL" clId="{37CFE8EB-C7A4-4AA1-B42B-DB9EDCBDEC5E}" dt="2025-11-11T21:37:19.449" v="2765" actId="14100"/>
          <ac:spMkLst>
            <pc:docMk/>
            <pc:sldMk cId="3128632564" sldId="329"/>
            <ac:spMk id="27" creationId="{F32FED1C-E06B-05F8-F667-0A41FDE952A2}"/>
          </ac:spMkLst>
        </pc:spChg>
        <pc:graphicFrameChg chg="add mod modGraphic">
          <ac:chgData name="JAIRO FRANCISCO SEOANES LEON" userId="0eb25a33-0650-4a1e-83a5-617b6d8e1a17" providerId="ADAL" clId="{37CFE8EB-C7A4-4AA1-B42B-DB9EDCBDEC5E}" dt="2025-11-11T21:38:05.752" v="2775" actId="1076"/>
          <ac:graphicFrameMkLst>
            <pc:docMk/>
            <pc:sldMk cId="3128632564" sldId="329"/>
            <ac:graphicFrameMk id="30" creationId="{D4ADAF2D-6707-00D9-1915-CB55C554DA9F}"/>
          </ac:graphicFrameMkLst>
        </pc:graphicFrameChg>
        <pc:picChg chg="del">
          <ac:chgData name="JAIRO FRANCISCO SEOANES LEON" userId="0eb25a33-0650-4a1e-83a5-617b6d8e1a17" providerId="ADAL" clId="{37CFE8EB-C7A4-4AA1-B42B-DB9EDCBDEC5E}" dt="2025-11-11T21:34:14.502" v="2736" actId="478"/>
          <ac:picMkLst>
            <pc:docMk/>
            <pc:sldMk cId="3128632564" sldId="329"/>
            <ac:picMk id="13" creationId="{00000000-0000-0000-0000-000000000000}"/>
          </ac:picMkLst>
        </pc:picChg>
        <pc:picChg chg="del">
          <ac:chgData name="JAIRO FRANCISCO SEOANES LEON" userId="0eb25a33-0650-4a1e-83a5-617b6d8e1a17" providerId="ADAL" clId="{37CFE8EB-C7A4-4AA1-B42B-DB9EDCBDEC5E}" dt="2025-11-11T21:34:14.502" v="2736" actId="478"/>
          <ac:picMkLst>
            <pc:docMk/>
            <pc:sldMk cId="3128632564" sldId="329"/>
            <ac:picMk id="14" creationId="{00000000-0000-0000-0000-000000000000}"/>
          </ac:picMkLst>
        </pc:picChg>
        <pc:picChg chg="del">
          <ac:chgData name="JAIRO FRANCISCO SEOANES LEON" userId="0eb25a33-0650-4a1e-83a5-617b6d8e1a17" providerId="ADAL" clId="{37CFE8EB-C7A4-4AA1-B42B-DB9EDCBDEC5E}" dt="2025-11-11T21:26:19.538" v="2649" actId="478"/>
          <ac:picMkLst>
            <pc:docMk/>
            <pc:sldMk cId="3128632564" sldId="329"/>
            <ac:picMk id="19" creationId="{E85649B5-EE82-4F26-B765-9475AFEB3C3F}"/>
          </ac:picMkLst>
        </pc:picChg>
        <pc:picChg chg="del">
          <ac:chgData name="JAIRO FRANCISCO SEOANES LEON" userId="0eb25a33-0650-4a1e-83a5-617b6d8e1a17" providerId="ADAL" clId="{37CFE8EB-C7A4-4AA1-B42B-DB9EDCBDEC5E}" dt="2025-11-11T21:26:19.538" v="2649" actId="478"/>
          <ac:picMkLst>
            <pc:docMk/>
            <pc:sldMk cId="3128632564" sldId="329"/>
            <ac:picMk id="21" creationId="{E6D3AED6-A422-49BF-A95C-71A169887DAA}"/>
          </ac:picMkLst>
        </pc:picChg>
        <pc:picChg chg="add del mod">
          <ac:chgData name="JAIRO FRANCISCO SEOANES LEON" userId="0eb25a33-0650-4a1e-83a5-617b6d8e1a17" providerId="ADAL" clId="{37CFE8EB-C7A4-4AA1-B42B-DB9EDCBDEC5E}" dt="2025-11-11T21:35:57.507" v="2746" actId="478"/>
          <ac:picMkLst>
            <pc:docMk/>
            <pc:sldMk cId="3128632564" sldId="329"/>
            <ac:picMk id="29" creationId="{B180C98B-7CF9-A6AD-9E01-5D48F94D5582}"/>
          </ac:picMkLst>
        </pc:picChg>
      </pc:sldChg>
      <pc:sldChg chg="addSp delSp modSp mod modAnim">
        <pc:chgData name="JAIRO FRANCISCO SEOANES LEON" userId="0eb25a33-0650-4a1e-83a5-617b6d8e1a17" providerId="ADAL" clId="{37CFE8EB-C7A4-4AA1-B42B-DB9EDCBDEC5E}" dt="2025-11-11T22:10:25.491" v="2960" actId="1076"/>
        <pc:sldMkLst>
          <pc:docMk/>
          <pc:sldMk cId="150021998" sldId="330"/>
        </pc:sldMkLst>
        <pc:spChg chg="add mod">
          <ac:chgData name="JAIRO FRANCISCO SEOANES LEON" userId="0eb25a33-0650-4a1e-83a5-617b6d8e1a17" providerId="ADAL" clId="{37CFE8EB-C7A4-4AA1-B42B-DB9EDCBDEC5E}" dt="2025-11-11T22:06:43.276" v="2908" actId="1076"/>
          <ac:spMkLst>
            <pc:docMk/>
            <pc:sldMk cId="150021998" sldId="330"/>
            <ac:spMk id="6" creationId="{B7FBBDFF-4C5B-0148-F669-4C5710DF9ED5}"/>
          </ac:spMkLst>
        </pc:spChg>
        <pc:spChg chg="mod">
          <ac:chgData name="JAIRO FRANCISCO SEOANES LEON" userId="0eb25a33-0650-4a1e-83a5-617b6d8e1a17" providerId="ADAL" clId="{37CFE8EB-C7A4-4AA1-B42B-DB9EDCBDEC5E}" dt="2025-11-11T22:09:11.084" v="2930" actId="14100"/>
          <ac:spMkLst>
            <pc:docMk/>
            <pc:sldMk cId="150021998" sldId="330"/>
            <ac:spMk id="15" creationId="{030E151A-1D7B-4DDA-A1DE-EEC2BCE44F9D}"/>
          </ac:spMkLst>
        </pc:spChg>
        <pc:spChg chg="add mod">
          <ac:chgData name="JAIRO FRANCISCO SEOANES LEON" userId="0eb25a33-0650-4a1e-83a5-617b6d8e1a17" providerId="ADAL" clId="{37CFE8EB-C7A4-4AA1-B42B-DB9EDCBDEC5E}" dt="2025-11-11T22:06:43.276" v="2908" actId="1076"/>
          <ac:spMkLst>
            <pc:docMk/>
            <pc:sldMk cId="150021998" sldId="330"/>
            <ac:spMk id="16" creationId="{963315B2-D718-A22F-490D-98DB70DAC14D}"/>
          </ac:spMkLst>
        </pc:spChg>
        <pc:spChg chg="add">
          <ac:chgData name="JAIRO FRANCISCO SEOANES LEON" userId="0eb25a33-0650-4a1e-83a5-617b6d8e1a17" providerId="ADAL" clId="{37CFE8EB-C7A4-4AA1-B42B-DB9EDCBDEC5E}" dt="2025-11-11T22:05:23.615" v="2887"/>
          <ac:spMkLst>
            <pc:docMk/>
            <pc:sldMk cId="150021998" sldId="330"/>
            <ac:spMk id="17" creationId="{8E846C5A-41AF-959A-7B34-4F456F8937A0}"/>
          </ac:spMkLst>
        </pc:spChg>
        <pc:spChg chg="add mod">
          <ac:chgData name="JAIRO FRANCISCO SEOANES LEON" userId="0eb25a33-0650-4a1e-83a5-617b6d8e1a17" providerId="ADAL" clId="{37CFE8EB-C7A4-4AA1-B42B-DB9EDCBDEC5E}" dt="2025-11-11T22:06:46.052" v="2909" actId="1076"/>
          <ac:spMkLst>
            <pc:docMk/>
            <pc:sldMk cId="150021998" sldId="330"/>
            <ac:spMk id="19" creationId="{A7B1630D-8FF5-E700-ED47-B3F4D0A0CFDE}"/>
          </ac:spMkLst>
        </pc:spChg>
        <pc:spChg chg="mod">
          <ac:chgData name="JAIRO FRANCISCO SEOANES LEON" userId="0eb25a33-0650-4a1e-83a5-617b6d8e1a17" providerId="ADAL" clId="{37CFE8EB-C7A4-4AA1-B42B-DB9EDCBDEC5E}" dt="2025-11-11T22:02:35.242" v="2858" actId="1076"/>
          <ac:spMkLst>
            <pc:docMk/>
            <pc:sldMk cId="150021998" sldId="330"/>
            <ac:spMk id="23" creationId="{5E590F67-CFFA-499D-B68B-E6A9EA0D18B6}"/>
          </ac:spMkLst>
        </pc:spChg>
        <pc:graphicFrameChg chg="add mod modGraphic">
          <ac:chgData name="JAIRO FRANCISCO SEOANES LEON" userId="0eb25a33-0650-4a1e-83a5-617b6d8e1a17" providerId="ADAL" clId="{37CFE8EB-C7A4-4AA1-B42B-DB9EDCBDEC5E}" dt="2025-11-11T22:10:25.491" v="2960" actId="1076"/>
          <ac:graphicFrameMkLst>
            <pc:docMk/>
            <pc:sldMk cId="150021998" sldId="330"/>
            <ac:graphicFrameMk id="20" creationId="{25D1982A-4C7C-FE07-6807-EAA47A0C4FDB}"/>
          </ac:graphicFrameMkLst>
        </pc:graphicFrameChg>
        <pc:picChg chg="del">
          <ac:chgData name="JAIRO FRANCISCO SEOANES LEON" userId="0eb25a33-0650-4a1e-83a5-617b6d8e1a17" providerId="ADAL" clId="{37CFE8EB-C7A4-4AA1-B42B-DB9EDCBDEC5E}" dt="2025-11-11T21:55:37.566" v="2849" actId="478"/>
          <ac:picMkLst>
            <pc:docMk/>
            <pc:sldMk cId="150021998" sldId="330"/>
            <ac:picMk id="9" creationId="{BE668422-AF24-4966-85D5-E414F2E8A346}"/>
          </ac:picMkLst>
        </pc:picChg>
        <pc:picChg chg="del">
          <ac:chgData name="JAIRO FRANCISCO SEOANES LEON" userId="0eb25a33-0650-4a1e-83a5-617b6d8e1a17" providerId="ADAL" clId="{37CFE8EB-C7A4-4AA1-B42B-DB9EDCBDEC5E}" dt="2025-11-11T22:09:04.178" v="2928" actId="478"/>
          <ac:picMkLst>
            <pc:docMk/>
            <pc:sldMk cId="150021998" sldId="330"/>
            <ac:picMk id="13" creationId="{00000000-0000-0000-0000-000000000000}"/>
          </ac:picMkLst>
        </pc:picChg>
        <pc:picChg chg="del">
          <ac:chgData name="JAIRO FRANCISCO SEOANES LEON" userId="0eb25a33-0650-4a1e-83a5-617b6d8e1a17" providerId="ADAL" clId="{37CFE8EB-C7A4-4AA1-B42B-DB9EDCBDEC5E}" dt="2025-11-11T22:09:03.300" v="2927" actId="478"/>
          <ac:picMkLst>
            <pc:docMk/>
            <pc:sldMk cId="150021998" sldId="330"/>
            <ac:picMk id="14" creationId="{00000000-0000-0000-0000-000000000000}"/>
          </ac:picMkLst>
        </pc:picChg>
      </pc:sldChg>
      <pc:sldChg chg="addSp delSp modSp mod">
        <pc:chgData name="JAIRO FRANCISCO SEOANES LEON" userId="0eb25a33-0650-4a1e-83a5-617b6d8e1a17" providerId="ADAL" clId="{37CFE8EB-C7A4-4AA1-B42B-DB9EDCBDEC5E}" dt="2025-11-12T01:40:08.223" v="3218" actId="1076"/>
        <pc:sldMkLst>
          <pc:docMk/>
          <pc:sldMk cId="2449797187" sldId="331"/>
        </pc:sldMkLst>
        <pc:spChg chg="add mod">
          <ac:chgData name="JAIRO FRANCISCO SEOANES LEON" userId="0eb25a33-0650-4a1e-83a5-617b6d8e1a17" providerId="ADAL" clId="{37CFE8EB-C7A4-4AA1-B42B-DB9EDCBDEC5E}" dt="2025-11-12T01:34:10.679" v="3184" actId="1076"/>
          <ac:spMkLst>
            <pc:docMk/>
            <pc:sldMk cId="2449797187" sldId="331"/>
            <ac:spMk id="3" creationId="{C064C578-92C9-1BD1-B7C7-C3A6AC71BFCF}"/>
          </ac:spMkLst>
        </pc:spChg>
        <pc:spChg chg="add mod">
          <ac:chgData name="JAIRO FRANCISCO SEOANES LEON" userId="0eb25a33-0650-4a1e-83a5-617b6d8e1a17" providerId="ADAL" clId="{37CFE8EB-C7A4-4AA1-B42B-DB9EDCBDEC5E}" dt="2025-11-12T01:36:52.790" v="3196" actId="113"/>
          <ac:spMkLst>
            <pc:docMk/>
            <pc:sldMk cId="2449797187" sldId="331"/>
            <ac:spMk id="5" creationId="{A8F6DAAA-36E1-874E-1C75-B90B35BDC9BC}"/>
          </ac:spMkLst>
        </pc:spChg>
        <pc:spChg chg="add mod">
          <ac:chgData name="JAIRO FRANCISCO SEOANES LEON" userId="0eb25a33-0650-4a1e-83a5-617b6d8e1a17" providerId="ADAL" clId="{37CFE8EB-C7A4-4AA1-B42B-DB9EDCBDEC5E}" dt="2025-11-12T01:40:08.223" v="3218" actId="1076"/>
          <ac:spMkLst>
            <pc:docMk/>
            <pc:sldMk cId="2449797187" sldId="331"/>
            <ac:spMk id="7" creationId="{85DCC66C-102C-B070-D7E4-11BA165F99A9}"/>
          </ac:spMkLst>
        </pc:spChg>
        <pc:spChg chg="mod">
          <ac:chgData name="JAIRO FRANCISCO SEOANES LEON" userId="0eb25a33-0650-4a1e-83a5-617b6d8e1a17" providerId="ADAL" clId="{37CFE8EB-C7A4-4AA1-B42B-DB9EDCBDEC5E}" dt="2025-11-12T01:28:11.151" v="3167"/>
          <ac:spMkLst>
            <pc:docMk/>
            <pc:sldMk cId="2449797187" sldId="331"/>
            <ac:spMk id="18" creationId="{E33E0405-3896-4295-A6F7-C4B6CC76DC0A}"/>
          </ac:spMkLst>
        </pc:spChg>
        <pc:spChg chg="del mod">
          <ac:chgData name="JAIRO FRANCISCO SEOANES LEON" userId="0eb25a33-0650-4a1e-83a5-617b6d8e1a17" providerId="ADAL" clId="{37CFE8EB-C7A4-4AA1-B42B-DB9EDCBDEC5E}" dt="2025-11-12T01:38:51.635" v="3198" actId="478"/>
          <ac:spMkLst>
            <pc:docMk/>
            <pc:sldMk cId="2449797187" sldId="331"/>
            <ac:spMk id="27" creationId="{5E590F67-CFFA-499D-B68B-E6A9EA0D18B6}"/>
          </ac:spMkLst>
        </pc:spChg>
        <pc:spChg chg="del">
          <ac:chgData name="JAIRO FRANCISCO SEOANES LEON" userId="0eb25a33-0650-4a1e-83a5-617b6d8e1a17" providerId="ADAL" clId="{37CFE8EB-C7A4-4AA1-B42B-DB9EDCBDEC5E}" dt="2025-11-12T01:38:53.570" v="3199" actId="478"/>
          <ac:spMkLst>
            <pc:docMk/>
            <pc:sldMk cId="2449797187" sldId="331"/>
            <ac:spMk id="28" creationId="{CD7B44C0-CC20-4555-846C-E8C22BE13AC2}"/>
          </ac:spMkLst>
        </pc:spChg>
        <pc:spChg chg="del">
          <ac:chgData name="JAIRO FRANCISCO SEOANES LEON" userId="0eb25a33-0650-4a1e-83a5-617b6d8e1a17" providerId="ADAL" clId="{37CFE8EB-C7A4-4AA1-B42B-DB9EDCBDEC5E}" dt="2025-11-12T01:38:55.811" v="3200" actId="478"/>
          <ac:spMkLst>
            <pc:docMk/>
            <pc:sldMk cId="2449797187" sldId="331"/>
            <ac:spMk id="30" creationId="{869CA453-22E5-4C68-9E13-FC96FC7BF29D}"/>
          </ac:spMkLst>
        </pc:spChg>
        <pc:spChg chg="del">
          <ac:chgData name="JAIRO FRANCISCO SEOANES LEON" userId="0eb25a33-0650-4a1e-83a5-617b6d8e1a17" providerId="ADAL" clId="{37CFE8EB-C7A4-4AA1-B42B-DB9EDCBDEC5E}" dt="2025-11-12T01:29:25.666" v="3175" actId="478"/>
          <ac:spMkLst>
            <pc:docMk/>
            <pc:sldMk cId="2449797187" sldId="331"/>
            <ac:spMk id="32" creationId="{8B3303F5-3D97-496C-85CF-02284612A31B}"/>
          </ac:spMkLst>
        </pc:spChg>
        <pc:picChg chg="del">
          <ac:chgData name="JAIRO FRANCISCO SEOANES LEON" userId="0eb25a33-0650-4a1e-83a5-617b6d8e1a17" providerId="ADAL" clId="{37CFE8EB-C7A4-4AA1-B42B-DB9EDCBDEC5E}" dt="2025-11-12T01:29:21.884" v="3174" actId="478"/>
          <ac:picMkLst>
            <pc:docMk/>
            <pc:sldMk cId="2449797187" sldId="331"/>
            <ac:picMk id="31" creationId="{F970F593-F50B-4470-B58E-3203A8BE2D24}"/>
          </ac:picMkLst>
        </pc:picChg>
      </pc:sldChg>
      <pc:sldChg chg="del">
        <pc:chgData name="JAIRO FRANCISCO SEOANES LEON" userId="0eb25a33-0650-4a1e-83a5-617b6d8e1a17" providerId="ADAL" clId="{37CFE8EB-C7A4-4AA1-B42B-DB9EDCBDEC5E}" dt="2025-11-11T22:12:35.083" v="2962" actId="47"/>
        <pc:sldMkLst>
          <pc:docMk/>
          <pc:sldMk cId="2157477035" sldId="332"/>
        </pc:sldMkLst>
      </pc:sldChg>
      <pc:sldChg chg="addSp delSp modSp mod modAnim">
        <pc:chgData name="JAIRO FRANCISCO SEOANES LEON" userId="0eb25a33-0650-4a1e-83a5-617b6d8e1a17" providerId="ADAL" clId="{37CFE8EB-C7A4-4AA1-B42B-DB9EDCBDEC5E}" dt="2025-11-12T02:07:47.202" v="3305"/>
        <pc:sldMkLst>
          <pc:docMk/>
          <pc:sldMk cId="772307772" sldId="334"/>
        </pc:sldMkLst>
        <pc:spChg chg="add mod">
          <ac:chgData name="JAIRO FRANCISCO SEOANES LEON" userId="0eb25a33-0650-4a1e-83a5-617b6d8e1a17" providerId="ADAL" clId="{37CFE8EB-C7A4-4AA1-B42B-DB9EDCBDEC5E}" dt="2025-11-12T02:07:11.449" v="3300" actId="164"/>
          <ac:spMkLst>
            <pc:docMk/>
            <pc:sldMk cId="772307772" sldId="334"/>
            <ac:spMk id="3" creationId="{AB9F58D1-D0B8-8050-CFC3-83961E840CDA}"/>
          </ac:spMkLst>
        </pc:spChg>
        <pc:spChg chg="add mod">
          <ac:chgData name="JAIRO FRANCISCO SEOANES LEON" userId="0eb25a33-0650-4a1e-83a5-617b6d8e1a17" providerId="ADAL" clId="{37CFE8EB-C7A4-4AA1-B42B-DB9EDCBDEC5E}" dt="2025-11-12T02:07:11.449" v="3300" actId="164"/>
          <ac:spMkLst>
            <pc:docMk/>
            <pc:sldMk cId="772307772" sldId="334"/>
            <ac:spMk id="5" creationId="{520BC9D4-07BD-953C-9021-71F25AD59E0B}"/>
          </ac:spMkLst>
        </pc:spChg>
        <pc:spChg chg="add mod">
          <ac:chgData name="JAIRO FRANCISCO SEOANES LEON" userId="0eb25a33-0650-4a1e-83a5-617b6d8e1a17" providerId="ADAL" clId="{37CFE8EB-C7A4-4AA1-B42B-DB9EDCBDEC5E}" dt="2025-11-12T02:07:11.449" v="3300" actId="164"/>
          <ac:spMkLst>
            <pc:docMk/>
            <pc:sldMk cId="772307772" sldId="334"/>
            <ac:spMk id="6" creationId="{9CB4EB44-A3E4-C614-A9F4-45192C668F7F}"/>
          </ac:spMkLst>
        </pc:spChg>
        <pc:grpChg chg="add mod">
          <ac:chgData name="JAIRO FRANCISCO SEOANES LEON" userId="0eb25a33-0650-4a1e-83a5-617b6d8e1a17" providerId="ADAL" clId="{37CFE8EB-C7A4-4AA1-B42B-DB9EDCBDEC5E}" dt="2025-11-12T02:07:30.561" v="3302" actId="1076"/>
          <ac:grpSpMkLst>
            <pc:docMk/>
            <pc:sldMk cId="772307772" sldId="334"/>
            <ac:grpSpMk id="7" creationId="{FE853221-0587-233F-2942-07295817C073}"/>
          </ac:grpSpMkLst>
        </pc:grpChg>
        <pc:picChg chg="mod">
          <ac:chgData name="JAIRO FRANCISCO SEOANES LEON" userId="0eb25a33-0650-4a1e-83a5-617b6d8e1a17" providerId="ADAL" clId="{37CFE8EB-C7A4-4AA1-B42B-DB9EDCBDEC5E}" dt="2025-11-12T01:57:47.030" v="3221" actId="1076"/>
          <ac:picMkLst>
            <pc:docMk/>
            <pc:sldMk cId="772307772" sldId="334"/>
            <ac:picMk id="2" creationId="{66C6C20A-7703-464F-AD08-CD55D81B02F3}"/>
          </ac:picMkLst>
        </pc:picChg>
        <pc:picChg chg="mod">
          <ac:chgData name="JAIRO FRANCISCO SEOANES LEON" userId="0eb25a33-0650-4a1e-83a5-617b6d8e1a17" providerId="ADAL" clId="{37CFE8EB-C7A4-4AA1-B42B-DB9EDCBDEC5E}" dt="2025-11-12T01:59:30.888" v="3278" actId="1076"/>
          <ac:picMkLst>
            <pc:docMk/>
            <pc:sldMk cId="772307772" sldId="334"/>
            <ac:picMk id="4" creationId="{16BD223D-757B-46F1-B025-17DD85EB0219}"/>
          </ac:picMkLst>
        </pc:picChg>
        <pc:picChg chg="del">
          <ac:chgData name="JAIRO FRANCISCO SEOANES LEON" userId="0eb25a33-0650-4a1e-83a5-617b6d8e1a17" providerId="ADAL" clId="{37CFE8EB-C7A4-4AA1-B42B-DB9EDCBDEC5E}" dt="2025-11-12T01:46:12.161" v="3219" actId="478"/>
          <ac:picMkLst>
            <pc:docMk/>
            <pc:sldMk cId="772307772" sldId="334"/>
            <ac:picMk id="13" creationId="{00000000-0000-0000-0000-000000000000}"/>
          </ac:picMkLst>
        </pc:picChg>
        <pc:picChg chg="del">
          <ac:chgData name="JAIRO FRANCISCO SEOANES LEON" userId="0eb25a33-0650-4a1e-83a5-617b6d8e1a17" providerId="ADAL" clId="{37CFE8EB-C7A4-4AA1-B42B-DB9EDCBDEC5E}" dt="2025-11-12T01:46:12.161" v="3219" actId="478"/>
          <ac:picMkLst>
            <pc:docMk/>
            <pc:sldMk cId="772307772" sldId="334"/>
            <ac:picMk id="14" creationId="{00000000-0000-0000-0000-000000000000}"/>
          </ac:picMkLst>
        </pc:picChg>
      </pc:sldChg>
      <pc:sldChg chg="addSp delSp modSp mod modAnim">
        <pc:chgData name="JAIRO FRANCISCO SEOANES LEON" userId="0eb25a33-0650-4a1e-83a5-617b6d8e1a17" providerId="ADAL" clId="{37CFE8EB-C7A4-4AA1-B42B-DB9EDCBDEC5E}" dt="2025-11-12T02:17:49.239" v="3462"/>
        <pc:sldMkLst>
          <pc:docMk/>
          <pc:sldMk cId="3249150286" sldId="335"/>
        </pc:sldMkLst>
        <pc:spChg chg="del mod topLvl">
          <ac:chgData name="JAIRO FRANCISCO SEOANES LEON" userId="0eb25a33-0650-4a1e-83a5-617b6d8e1a17" providerId="ADAL" clId="{37CFE8EB-C7A4-4AA1-B42B-DB9EDCBDEC5E}" dt="2025-11-12T02:15:29.113" v="3350" actId="478"/>
          <ac:spMkLst>
            <pc:docMk/>
            <pc:sldMk cId="3249150286" sldId="335"/>
            <ac:spMk id="6" creationId="{D9EF701D-467F-4CB9-09AF-575FB0109DAC}"/>
          </ac:spMkLst>
        </pc:spChg>
        <pc:spChg chg="del mod topLvl">
          <ac:chgData name="JAIRO FRANCISCO SEOANES LEON" userId="0eb25a33-0650-4a1e-83a5-617b6d8e1a17" providerId="ADAL" clId="{37CFE8EB-C7A4-4AA1-B42B-DB9EDCBDEC5E}" dt="2025-11-12T02:15:25.706" v="3349" actId="478"/>
          <ac:spMkLst>
            <pc:docMk/>
            <pc:sldMk cId="3249150286" sldId="335"/>
            <ac:spMk id="7" creationId="{AB24AD7F-5163-9D26-6C6A-BE859F67A56E}"/>
          </ac:spMkLst>
        </pc:spChg>
        <pc:spChg chg="mod topLvl">
          <ac:chgData name="JAIRO FRANCISCO SEOANES LEON" userId="0eb25a33-0650-4a1e-83a5-617b6d8e1a17" providerId="ADAL" clId="{37CFE8EB-C7A4-4AA1-B42B-DB9EDCBDEC5E}" dt="2025-11-12T02:17:35.489" v="3459" actId="1076"/>
          <ac:spMkLst>
            <pc:docMk/>
            <pc:sldMk cId="3249150286" sldId="335"/>
            <ac:spMk id="8" creationId="{4C62852F-E275-0795-0DD6-B3CE2F4DF257}"/>
          </ac:spMkLst>
        </pc:spChg>
        <pc:grpChg chg="add del mod">
          <ac:chgData name="JAIRO FRANCISCO SEOANES LEON" userId="0eb25a33-0650-4a1e-83a5-617b6d8e1a17" providerId="ADAL" clId="{37CFE8EB-C7A4-4AA1-B42B-DB9EDCBDEC5E}" dt="2025-11-12T02:15:23.454" v="3348" actId="165"/>
          <ac:grpSpMkLst>
            <pc:docMk/>
            <pc:sldMk cId="3249150286" sldId="335"/>
            <ac:grpSpMk id="2" creationId="{02128BD1-65EF-58B3-A228-8C5ABDDB3231}"/>
          </ac:grpSpMkLst>
        </pc:grpChg>
      </pc:sldChg>
      <pc:sldChg chg="modSp mod">
        <pc:chgData name="JAIRO FRANCISCO SEOANES LEON" userId="0eb25a33-0650-4a1e-83a5-617b6d8e1a17" providerId="ADAL" clId="{37CFE8EB-C7A4-4AA1-B42B-DB9EDCBDEC5E}" dt="2025-11-12T01:55:52.871" v="3220" actId="1036"/>
        <pc:sldMkLst>
          <pc:docMk/>
          <pc:sldMk cId="4164728630" sldId="337"/>
        </pc:sldMkLst>
        <pc:picChg chg="mod">
          <ac:chgData name="JAIRO FRANCISCO SEOANES LEON" userId="0eb25a33-0650-4a1e-83a5-617b6d8e1a17" providerId="ADAL" clId="{37CFE8EB-C7A4-4AA1-B42B-DB9EDCBDEC5E}" dt="2025-11-12T01:55:52.871" v="3220" actId="1036"/>
          <ac:picMkLst>
            <pc:docMk/>
            <pc:sldMk cId="4164728630" sldId="337"/>
            <ac:picMk id="2" creationId="{A0F2A244-DDE5-4003-8738-A8D1BC170BB2}"/>
          </ac:picMkLst>
        </pc:picChg>
      </pc:sldChg>
      <pc:sldChg chg="addSp delSp modSp mod delAnim modAnim">
        <pc:chgData name="JAIRO FRANCISCO SEOANES LEON" userId="0eb25a33-0650-4a1e-83a5-617b6d8e1a17" providerId="ADAL" clId="{37CFE8EB-C7A4-4AA1-B42B-DB9EDCBDEC5E}" dt="2025-11-12T02:56:43.030" v="3521" actId="14100"/>
        <pc:sldMkLst>
          <pc:docMk/>
          <pc:sldMk cId="3572571497" sldId="338"/>
        </pc:sldMkLst>
        <pc:spChg chg="del">
          <ac:chgData name="JAIRO FRANCISCO SEOANES LEON" userId="0eb25a33-0650-4a1e-83a5-617b6d8e1a17" providerId="ADAL" clId="{37CFE8EB-C7A4-4AA1-B42B-DB9EDCBDEC5E}" dt="2025-11-12T02:53:23.987" v="3484" actId="478"/>
          <ac:spMkLst>
            <pc:docMk/>
            <pc:sldMk cId="3572571497" sldId="338"/>
            <ac:spMk id="5" creationId="{54F6AAA9-74A0-42DD-8308-5345FABE62ED}"/>
          </ac:spMkLst>
        </pc:spChg>
        <pc:spChg chg="add mod">
          <ac:chgData name="JAIRO FRANCISCO SEOANES LEON" userId="0eb25a33-0650-4a1e-83a5-617b6d8e1a17" providerId="ADAL" clId="{37CFE8EB-C7A4-4AA1-B42B-DB9EDCBDEC5E}" dt="2025-11-12T02:56:08.249" v="3517" actId="14100"/>
          <ac:spMkLst>
            <pc:docMk/>
            <pc:sldMk cId="3572571497" sldId="338"/>
            <ac:spMk id="6" creationId="{2B45C05E-1A43-B496-196F-59BFB374F649}"/>
          </ac:spMkLst>
        </pc:spChg>
        <pc:spChg chg="add mod">
          <ac:chgData name="JAIRO FRANCISCO SEOANES LEON" userId="0eb25a33-0650-4a1e-83a5-617b6d8e1a17" providerId="ADAL" clId="{37CFE8EB-C7A4-4AA1-B42B-DB9EDCBDEC5E}" dt="2025-11-12T02:56:43.030" v="3521" actId="14100"/>
          <ac:spMkLst>
            <pc:docMk/>
            <pc:sldMk cId="3572571497" sldId="338"/>
            <ac:spMk id="8" creationId="{753FC431-614A-D12A-873C-0318844D13DE}"/>
          </ac:spMkLst>
        </pc:spChg>
        <pc:spChg chg="mod">
          <ac:chgData name="JAIRO FRANCISCO SEOANES LEON" userId="0eb25a33-0650-4a1e-83a5-617b6d8e1a17" providerId="ADAL" clId="{37CFE8EB-C7A4-4AA1-B42B-DB9EDCBDEC5E}" dt="2025-11-12T02:52:34.334" v="3482" actId="404"/>
          <ac:spMkLst>
            <pc:docMk/>
            <pc:sldMk cId="3572571497" sldId="338"/>
            <ac:spMk id="17" creationId="{5F6841C0-7603-45D0-9150-31BB24DCA3BF}"/>
          </ac:spMkLst>
        </pc:spChg>
        <pc:spChg chg="mod">
          <ac:chgData name="JAIRO FRANCISCO SEOANES LEON" userId="0eb25a33-0650-4a1e-83a5-617b6d8e1a17" providerId="ADAL" clId="{37CFE8EB-C7A4-4AA1-B42B-DB9EDCBDEC5E}" dt="2025-11-12T02:54:48.951" v="3499" actId="207"/>
          <ac:spMkLst>
            <pc:docMk/>
            <pc:sldMk cId="3572571497" sldId="338"/>
            <ac:spMk id="19" creationId="{B8A9E1C3-56E0-451E-97C4-93723A8BA8D6}"/>
          </ac:spMkLst>
        </pc:spChg>
        <pc:spChg chg="del">
          <ac:chgData name="JAIRO FRANCISCO SEOANES LEON" userId="0eb25a33-0650-4a1e-83a5-617b6d8e1a17" providerId="ADAL" clId="{37CFE8EB-C7A4-4AA1-B42B-DB9EDCBDEC5E}" dt="2025-11-12T02:54:35.050" v="3496" actId="478"/>
          <ac:spMkLst>
            <pc:docMk/>
            <pc:sldMk cId="3572571497" sldId="338"/>
            <ac:spMk id="31" creationId="{7047D1BD-D231-4819-B52E-960B13D599C1}"/>
          </ac:spMkLst>
        </pc:spChg>
        <pc:picChg chg="del">
          <ac:chgData name="JAIRO FRANCISCO SEOANES LEON" userId="0eb25a33-0650-4a1e-83a5-617b6d8e1a17" providerId="ADAL" clId="{37CFE8EB-C7A4-4AA1-B42B-DB9EDCBDEC5E}" dt="2025-11-12T02:53:21.722" v="3483" actId="478"/>
          <ac:picMkLst>
            <pc:docMk/>
            <pc:sldMk cId="3572571497" sldId="338"/>
            <ac:picMk id="4" creationId="{DC4AD200-5B08-4DEE-BB1C-DDD507EBF440}"/>
          </ac:picMkLst>
        </pc:picChg>
      </pc:sldChg>
      <pc:sldChg chg="addSp delSp modSp mod modAnim">
        <pc:chgData name="JAIRO FRANCISCO SEOANES LEON" userId="0eb25a33-0650-4a1e-83a5-617b6d8e1a17" providerId="ADAL" clId="{37CFE8EB-C7A4-4AA1-B42B-DB9EDCBDEC5E}" dt="2025-11-12T03:01:05.309" v="3548"/>
        <pc:sldMkLst>
          <pc:docMk/>
          <pc:sldMk cId="3522921719" sldId="339"/>
        </pc:sldMkLst>
        <pc:spChg chg="add mod">
          <ac:chgData name="JAIRO FRANCISCO SEOANES LEON" userId="0eb25a33-0650-4a1e-83a5-617b6d8e1a17" providerId="ADAL" clId="{37CFE8EB-C7A4-4AA1-B42B-DB9EDCBDEC5E}" dt="2025-11-12T03:00:48.532" v="3547" actId="1076"/>
          <ac:spMkLst>
            <pc:docMk/>
            <pc:sldMk cId="3522921719" sldId="339"/>
            <ac:spMk id="7" creationId="{F09C9921-0D6C-9CBA-5C99-CED0D1CDB971}"/>
          </ac:spMkLst>
        </pc:spChg>
        <pc:spChg chg="add mod">
          <ac:chgData name="JAIRO FRANCISCO SEOANES LEON" userId="0eb25a33-0650-4a1e-83a5-617b6d8e1a17" providerId="ADAL" clId="{37CFE8EB-C7A4-4AA1-B42B-DB9EDCBDEC5E}" dt="2025-11-12T03:00:39.307" v="3545" actId="1076"/>
          <ac:spMkLst>
            <pc:docMk/>
            <pc:sldMk cId="3522921719" sldId="339"/>
            <ac:spMk id="9" creationId="{6E27D9F8-F8B2-A165-4400-663C4D40C374}"/>
          </ac:spMkLst>
        </pc:spChg>
        <pc:spChg chg="mod">
          <ac:chgData name="JAIRO FRANCISCO SEOANES LEON" userId="0eb25a33-0650-4a1e-83a5-617b6d8e1a17" providerId="ADAL" clId="{37CFE8EB-C7A4-4AA1-B42B-DB9EDCBDEC5E}" dt="2025-11-12T02:57:02.738" v="3522" actId="1076"/>
          <ac:spMkLst>
            <pc:docMk/>
            <pc:sldMk cId="3522921719" sldId="339"/>
            <ac:spMk id="20" creationId="{14D4B779-BFEE-4721-95AD-2EFA8A2F3C3D}"/>
          </ac:spMkLst>
        </pc:spChg>
        <pc:picChg chg="del mod">
          <ac:chgData name="JAIRO FRANCISCO SEOANES LEON" userId="0eb25a33-0650-4a1e-83a5-617b6d8e1a17" providerId="ADAL" clId="{37CFE8EB-C7A4-4AA1-B42B-DB9EDCBDEC5E}" dt="2025-11-12T02:58:43.075" v="3525" actId="478"/>
          <ac:picMkLst>
            <pc:docMk/>
            <pc:sldMk cId="3522921719" sldId="339"/>
            <ac:picMk id="2" creationId="{1E20EB36-6B7A-41BF-B48F-97CB68D04D7F}"/>
          </ac:picMkLst>
        </pc:picChg>
        <pc:picChg chg="add mod modCrop">
          <ac:chgData name="JAIRO FRANCISCO SEOANES LEON" userId="0eb25a33-0650-4a1e-83a5-617b6d8e1a17" providerId="ADAL" clId="{37CFE8EB-C7A4-4AA1-B42B-DB9EDCBDEC5E}" dt="2025-11-12T02:59:34.731" v="3534" actId="1076"/>
          <ac:picMkLst>
            <pc:docMk/>
            <pc:sldMk cId="3522921719" sldId="339"/>
            <ac:picMk id="4" creationId="{74F453BD-DAAF-CEC7-563B-5A8A98CE25AE}"/>
          </ac:picMkLst>
        </pc:picChg>
        <pc:picChg chg="add mod modCrop">
          <ac:chgData name="JAIRO FRANCISCO SEOANES LEON" userId="0eb25a33-0650-4a1e-83a5-617b6d8e1a17" providerId="ADAL" clId="{37CFE8EB-C7A4-4AA1-B42B-DB9EDCBDEC5E}" dt="2025-11-12T03:00:09.281" v="3540" actId="1076"/>
          <ac:picMkLst>
            <pc:docMk/>
            <pc:sldMk cId="3522921719" sldId="339"/>
            <ac:picMk id="5" creationId="{0EA2BB8A-BB76-89A2-F128-071FB13C2D77}"/>
          </ac:picMkLst>
        </pc:picChg>
      </pc:sldChg>
      <pc:sldChg chg="addSp delSp modSp mod">
        <pc:chgData name="JAIRO FRANCISCO SEOANES LEON" userId="0eb25a33-0650-4a1e-83a5-617b6d8e1a17" providerId="ADAL" clId="{37CFE8EB-C7A4-4AA1-B42B-DB9EDCBDEC5E}" dt="2025-11-12T03:28:21.769" v="3620" actId="14100"/>
        <pc:sldMkLst>
          <pc:docMk/>
          <pc:sldMk cId="2422014993" sldId="340"/>
        </pc:sldMkLst>
        <pc:spChg chg="add mod">
          <ac:chgData name="JAIRO FRANCISCO SEOANES LEON" userId="0eb25a33-0650-4a1e-83a5-617b6d8e1a17" providerId="ADAL" clId="{37CFE8EB-C7A4-4AA1-B42B-DB9EDCBDEC5E}" dt="2025-11-12T03:28:21.769" v="3620" actId="14100"/>
          <ac:spMkLst>
            <pc:docMk/>
            <pc:sldMk cId="2422014993" sldId="340"/>
            <ac:spMk id="6" creationId="{344F7E65-FD69-9319-AD12-FBC5B33CE321}"/>
          </ac:spMkLst>
        </pc:spChg>
        <pc:spChg chg="add mod">
          <ac:chgData name="JAIRO FRANCISCO SEOANES LEON" userId="0eb25a33-0650-4a1e-83a5-617b6d8e1a17" providerId="ADAL" clId="{37CFE8EB-C7A4-4AA1-B42B-DB9EDCBDEC5E}" dt="2025-11-12T03:28:11.740" v="3618" actId="123"/>
          <ac:spMkLst>
            <pc:docMk/>
            <pc:sldMk cId="2422014993" sldId="340"/>
            <ac:spMk id="8" creationId="{9D628FAD-B204-1F35-56C6-5ACD5FB990B9}"/>
          </ac:spMkLst>
        </pc:spChg>
        <pc:spChg chg="mod">
          <ac:chgData name="JAIRO FRANCISCO SEOANES LEON" userId="0eb25a33-0650-4a1e-83a5-617b6d8e1a17" providerId="ADAL" clId="{37CFE8EB-C7A4-4AA1-B42B-DB9EDCBDEC5E}" dt="2025-11-12T03:25:16.137" v="3594" actId="404"/>
          <ac:spMkLst>
            <pc:docMk/>
            <pc:sldMk cId="2422014993" sldId="340"/>
            <ac:spMk id="17" creationId="{5F6841C0-7603-45D0-9150-31BB24DCA3BF}"/>
          </ac:spMkLst>
        </pc:spChg>
        <pc:spChg chg="del mod">
          <ac:chgData name="JAIRO FRANCISCO SEOANES LEON" userId="0eb25a33-0650-4a1e-83a5-617b6d8e1a17" providerId="ADAL" clId="{37CFE8EB-C7A4-4AA1-B42B-DB9EDCBDEC5E}" dt="2025-11-12T03:25:23.328" v="3596" actId="478"/>
          <ac:spMkLst>
            <pc:docMk/>
            <pc:sldMk cId="2422014993" sldId="340"/>
            <ac:spMk id="19" creationId="{B8A9E1C3-56E0-451E-97C4-93723A8BA8D6}"/>
          </ac:spMkLst>
        </pc:spChg>
        <pc:spChg chg="del mod">
          <ac:chgData name="JAIRO FRANCISCO SEOANES LEON" userId="0eb25a33-0650-4a1e-83a5-617b6d8e1a17" providerId="ADAL" clId="{37CFE8EB-C7A4-4AA1-B42B-DB9EDCBDEC5E}" dt="2025-11-12T03:25:30.887" v="3598" actId="478"/>
          <ac:spMkLst>
            <pc:docMk/>
            <pc:sldMk cId="2422014993" sldId="340"/>
            <ac:spMk id="31" creationId="{7047D1BD-D231-4819-B52E-960B13D599C1}"/>
          </ac:spMkLst>
        </pc:spChg>
        <pc:graphicFrameChg chg="add mod modGraphic">
          <ac:chgData name="JAIRO FRANCISCO SEOANES LEON" userId="0eb25a33-0650-4a1e-83a5-617b6d8e1a17" providerId="ADAL" clId="{37CFE8EB-C7A4-4AA1-B42B-DB9EDCBDEC5E}" dt="2025-11-12T03:26:36.080" v="3606" actId="1076"/>
          <ac:graphicFrameMkLst>
            <pc:docMk/>
            <pc:sldMk cId="2422014993" sldId="340"/>
            <ac:graphicFrameMk id="2" creationId="{0BE66AE3-BAA5-B60E-44AF-617C2E0BA067}"/>
          </ac:graphicFrameMkLst>
        </pc:graphicFrameChg>
        <pc:picChg chg="add del mod">
          <ac:chgData name="JAIRO FRANCISCO SEOANES LEON" userId="0eb25a33-0650-4a1e-83a5-617b6d8e1a17" providerId="ADAL" clId="{37CFE8EB-C7A4-4AA1-B42B-DB9EDCBDEC5E}" dt="2025-11-12T03:26:39.189" v="3607" actId="21"/>
          <ac:picMkLst>
            <pc:docMk/>
            <pc:sldMk cId="2422014993" sldId="340"/>
            <ac:picMk id="5" creationId="{8AB7112B-F17C-477A-B41F-B7A315B0B7BF}"/>
          </ac:picMkLst>
        </pc:picChg>
      </pc:sldChg>
      <pc:sldChg chg="addSp delSp modSp mod delAnim">
        <pc:chgData name="JAIRO FRANCISCO SEOANES LEON" userId="0eb25a33-0650-4a1e-83a5-617b6d8e1a17" providerId="ADAL" clId="{37CFE8EB-C7A4-4AA1-B42B-DB9EDCBDEC5E}" dt="2025-11-12T03:43:24.839" v="3641" actId="1076"/>
        <pc:sldMkLst>
          <pc:docMk/>
          <pc:sldMk cId="4096287753" sldId="341"/>
        </pc:sldMkLst>
        <pc:spChg chg="del">
          <ac:chgData name="JAIRO FRANCISCO SEOANES LEON" userId="0eb25a33-0650-4a1e-83a5-617b6d8e1a17" providerId="ADAL" clId="{37CFE8EB-C7A4-4AA1-B42B-DB9EDCBDEC5E}" dt="2025-11-12T03:32:48.079" v="3621" actId="478"/>
          <ac:spMkLst>
            <pc:docMk/>
            <pc:sldMk cId="4096287753" sldId="341"/>
            <ac:spMk id="16" creationId="{8DADF7B0-A682-41D9-8890-B7D4EAAFD468}"/>
          </ac:spMkLst>
        </pc:spChg>
        <pc:spChg chg="mod">
          <ac:chgData name="JAIRO FRANCISCO SEOANES LEON" userId="0eb25a33-0650-4a1e-83a5-617b6d8e1a17" providerId="ADAL" clId="{37CFE8EB-C7A4-4AA1-B42B-DB9EDCBDEC5E}" dt="2025-11-12T03:33:20.954" v="3636" actId="1076"/>
          <ac:spMkLst>
            <pc:docMk/>
            <pc:sldMk cId="4096287753" sldId="341"/>
            <ac:spMk id="20" creationId="{33F1D0F2-C739-44F8-85F2-9DF2BDDD14B2}"/>
          </ac:spMkLst>
        </pc:spChg>
        <pc:graphicFrameChg chg="del modGraphic">
          <ac:chgData name="JAIRO FRANCISCO SEOANES LEON" userId="0eb25a33-0650-4a1e-83a5-617b6d8e1a17" providerId="ADAL" clId="{37CFE8EB-C7A4-4AA1-B42B-DB9EDCBDEC5E}" dt="2025-11-12T03:32:54.590" v="3624" actId="478"/>
          <ac:graphicFrameMkLst>
            <pc:docMk/>
            <pc:sldMk cId="4096287753" sldId="341"/>
            <ac:graphicFrameMk id="6" creationId="{DA644A88-0E7C-44E6-974E-E6CE63090D76}"/>
          </ac:graphicFrameMkLst>
        </pc:graphicFrameChg>
        <pc:picChg chg="mod">
          <ac:chgData name="JAIRO FRANCISCO SEOANES LEON" userId="0eb25a33-0650-4a1e-83a5-617b6d8e1a17" providerId="ADAL" clId="{37CFE8EB-C7A4-4AA1-B42B-DB9EDCBDEC5E}" dt="2025-11-12T03:43:24.839" v="3641" actId="1076"/>
          <ac:picMkLst>
            <pc:docMk/>
            <pc:sldMk cId="4096287753" sldId="341"/>
            <ac:picMk id="2" creationId="{B69B65C2-BC6F-4AA0-9C97-33CA50678F60}"/>
          </ac:picMkLst>
        </pc:picChg>
        <pc:picChg chg="add mod">
          <ac:chgData name="JAIRO FRANCISCO SEOANES LEON" userId="0eb25a33-0650-4a1e-83a5-617b6d8e1a17" providerId="ADAL" clId="{37CFE8EB-C7A4-4AA1-B42B-DB9EDCBDEC5E}" dt="2025-11-12T03:42:29.550" v="3640" actId="1076"/>
          <ac:picMkLst>
            <pc:docMk/>
            <pc:sldMk cId="4096287753" sldId="341"/>
            <ac:picMk id="5" creationId="{8AB7112B-F17C-477A-B41F-B7A315B0B7BF}"/>
          </ac:picMkLst>
        </pc:picChg>
      </pc:sldChg>
      <pc:sldChg chg="modSp mod">
        <pc:chgData name="JAIRO FRANCISCO SEOANES LEON" userId="0eb25a33-0650-4a1e-83a5-617b6d8e1a17" providerId="ADAL" clId="{37CFE8EB-C7A4-4AA1-B42B-DB9EDCBDEC5E}" dt="2025-11-11T01:27:02.010" v="33" actId="20577"/>
        <pc:sldMkLst>
          <pc:docMk/>
          <pc:sldMk cId="1233426193" sldId="345"/>
        </pc:sldMkLst>
        <pc:spChg chg="mod">
          <ac:chgData name="JAIRO FRANCISCO SEOANES LEON" userId="0eb25a33-0650-4a1e-83a5-617b6d8e1a17" providerId="ADAL" clId="{37CFE8EB-C7A4-4AA1-B42B-DB9EDCBDEC5E}" dt="2025-11-11T01:27:02.010" v="33" actId="20577"/>
          <ac:spMkLst>
            <pc:docMk/>
            <pc:sldMk cId="1233426193" sldId="345"/>
            <ac:spMk id="5" creationId="{00000000-0000-0000-0000-000000000000}"/>
          </ac:spMkLst>
        </pc:spChg>
      </pc:sldChg>
      <pc:sldChg chg="del">
        <pc:chgData name="JAIRO FRANCISCO SEOANES LEON" userId="0eb25a33-0650-4a1e-83a5-617b6d8e1a17" providerId="ADAL" clId="{37CFE8EB-C7A4-4AA1-B42B-DB9EDCBDEC5E}" dt="2025-11-11T09:54:17.748" v="1061" actId="47"/>
        <pc:sldMkLst>
          <pc:docMk/>
          <pc:sldMk cId="860328243" sldId="346"/>
        </pc:sldMkLst>
      </pc:sldChg>
      <pc:sldChg chg="del">
        <pc:chgData name="JAIRO FRANCISCO SEOANES LEON" userId="0eb25a33-0650-4a1e-83a5-617b6d8e1a17" providerId="ADAL" clId="{37CFE8EB-C7A4-4AA1-B42B-DB9EDCBDEC5E}" dt="2025-11-11T09:54:17.748" v="1061" actId="47"/>
        <pc:sldMkLst>
          <pc:docMk/>
          <pc:sldMk cId="2728664636" sldId="347"/>
        </pc:sldMkLst>
      </pc:sldChg>
      <pc:sldChg chg="addSp delSp modSp mod modAnim">
        <pc:chgData name="JAIRO FRANCISCO SEOANES LEON" userId="0eb25a33-0650-4a1e-83a5-617b6d8e1a17" providerId="ADAL" clId="{37CFE8EB-C7A4-4AA1-B42B-DB9EDCBDEC5E}" dt="2025-11-11T21:53:28.839" v="2848" actId="207"/>
        <pc:sldMkLst>
          <pc:docMk/>
          <pc:sldMk cId="12451052" sldId="349"/>
        </pc:sldMkLst>
        <pc:spChg chg="del mod">
          <ac:chgData name="JAIRO FRANCISCO SEOANES LEON" userId="0eb25a33-0650-4a1e-83a5-617b6d8e1a17" providerId="ADAL" clId="{37CFE8EB-C7A4-4AA1-B42B-DB9EDCBDEC5E}" dt="2025-11-11T21:52:42.175" v="2825" actId="478"/>
          <ac:spMkLst>
            <pc:docMk/>
            <pc:sldMk cId="12451052" sldId="349"/>
            <ac:spMk id="5" creationId="{E646B3C0-A89C-4F4E-ADFA-E0F5A71E9978}"/>
          </ac:spMkLst>
        </pc:spChg>
        <pc:spChg chg="add mod">
          <ac:chgData name="JAIRO FRANCISCO SEOANES LEON" userId="0eb25a33-0650-4a1e-83a5-617b6d8e1a17" providerId="ADAL" clId="{37CFE8EB-C7A4-4AA1-B42B-DB9EDCBDEC5E}" dt="2025-11-11T21:53:28.839" v="2848" actId="207"/>
          <ac:spMkLst>
            <pc:docMk/>
            <pc:sldMk cId="12451052" sldId="349"/>
            <ac:spMk id="16" creationId="{4EAAA2BC-7E04-9077-0E73-5C8ADCA21DDA}"/>
          </ac:spMkLst>
        </pc:spChg>
        <pc:spChg chg="mod ord">
          <ac:chgData name="JAIRO FRANCISCO SEOANES LEON" userId="0eb25a33-0650-4a1e-83a5-617b6d8e1a17" providerId="ADAL" clId="{37CFE8EB-C7A4-4AA1-B42B-DB9EDCBDEC5E}" dt="2025-11-11T21:51:08.876" v="2812" actId="1076"/>
          <ac:spMkLst>
            <pc:docMk/>
            <pc:sldMk cId="12451052" sldId="349"/>
            <ac:spMk id="25" creationId="{819B604B-D588-4F31-8874-94BBCC7F78AE}"/>
          </ac:spMkLst>
        </pc:spChg>
        <pc:graphicFrameChg chg="add mod modGraphic">
          <ac:chgData name="JAIRO FRANCISCO SEOANES LEON" userId="0eb25a33-0650-4a1e-83a5-617b6d8e1a17" providerId="ADAL" clId="{37CFE8EB-C7A4-4AA1-B42B-DB9EDCBDEC5E}" dt="2025-11-11T21:52:58.542" v="2830" actId="1076"/>
          <ac:graphicFrameMkLst>
            <pc:docMk/>
            <pc:sldMk cId="12451052" sldId="349"/>
            <ac:graphicFrameMk id="15" creationId="{291F6FE1-DF07-29CB-0712-5C03289229D1}"/>
          </ac:graphicFrameMkLst>
        </pc:graphicFrameChg>
        <pc:picChg chg="add mod">
          <ac:chgData name="JAIRO FRANCISCO SEOANES LEON" userId="0eb25a33-0650-4a1e-83a5-617b6d8e1a17" providerId="ADAL" clId="{37CFE8EB-C7A4-4AA1-B42B-DB9EDCBDEC5E}" dt="2025-11-11T21:50:20.572" v="2801" actId="1076"/>
          <ac:picMkLst>
            <pc:docMk/>
            <pc:sldMk cId="12451052" sldId="349"/>
            <ac:picMk id="7" creationId="{8155238E-6478-B779-72B6-5011682F2465}"/>
          </ac:picMkLst>
        </pc:picChg>
        <pc:picChg chg="del">
          <ac:chgData name="JAIRO FRANCISCO SEOANES LEON" userId="0eb25a33-0650-4a1e-83a5-617b6d8e1a17" providerId="ADAL" clId="{37CFE8EB-C7A4-4AA1-B42B-DB9EDCBDEC5E}" dt="2025-11-11T21:48:06.716" v="2777" actId="478"/>
          <ac:picMkLst>
            <pc:docMk/>
            <pc:sldMk cId="12451052" sldId="349"/>
            <ac:picMk id="8" creationId="{BB660853-A944-40F7-B553-A7A14DEB4CC1}"/>
          </ac:picMkLst>
        </pc:picChg>
        <pc:picChg chg="add mod ord modCrop">
          <ac:chgData name="JAIRO FRANCISCO SEOANES LEON" userId="0eb25a33-0650-4a1e-83a5-617b6d8e1a17" providerId="ADAL" clId="{37CFE8EB-C7A4-4AA1-B42B-DB9EDCBDEC5E}" dt="2025-11-11T21:53:07.477" v="2833" actId="1076"/>
          <ac:picMkLst>
            <pc:docMk/>
            <pc:sldMk cId="12451052" sldId="349"/>
            <ac:picMk id="9" creationId="{D09F609B-3C4A-9AFA-D81B-EE541D5A889C}"/>
          </ac:picMkLst>
        </pc:picChg>
      </pc:sldChg>
      <pc:sldChg chg="addSp delSp modSp mod delAnim modAnim">
        <pc:chgData name="JAIRO FRANCISCO SEOANES LEON" userId="0eb25a33-0650-4a1e-83a5-617b6d8e1a17" providerId="ADAL" clId="{37CFE8EB-C7A4-4AA1-B42B-DB9EDCBDEC5E}" dt="2025-11-11T22:19:47.163" v="3141"/>
        <pc:sldMkLst>
          <pc:docMk/>
          <pc:sldMk cId="990843052" sldId="350"/>
        </pc:sldMkLst>
        <pc:spChg chg="add mod">
          <ac:chgData name="JAIRO FRANCISCO SEOANES LEON" userId="0eb25a33-0650-4a1e-83a5-617b6d8e1a17" providerId="ADAL" clId="{37CFE8EB-C7A4-4AA1-B42B-DB9EDCBDEC5E}" dt="2025-11-11T22:13:44.048" v="2981" actId="113"/>
          <ac:spMkLst>
            <pc:docMk/>
            <pc:sldMk cId="990843052" sldId="350"/>
            <ac:spMk id="16" creationId="{655E1EA6-7320-5560-3B13-B56DBD2DFAEF}"/>
          </ac:spMkLst>
        </pc:spChg>
        <pc:spChg chg="del mod">
          <ac:chgData name="JAIRO FRANCISCO SEOANES LEON" userId="0eb25a33-0650-4a1e-83a5-617b6d8e1a17" providerId="ADAL" clId="{37CFE8EB-C7A4-4AA1-B42B-DB9EDCBDEC5E}" dt="2025-11-11T22:13:31.679" v="2975" actId="478"/>
          <ac:spMkLst>
            <pc:docMk/>
            <pc:sldMk cId="990843052" sldId="350"/>
            <ac:spMk id="18" creationId="{3A377724-178D-47D7-8692-CA74AAAE5944}"/>
          </ac:spMkLst>
        </pc:spChg>
        <pc:spChg chg="add del mod">
          <ac:chgData name="JAIRO FRANCISCO SEOANES LEON" userId="0eb25a33-0650-4a1e-83a5-617b6d8e1a17" providerId="ADAL" clId="{37CFE8EB-C7A4-4AA1-B42B-DB9EDCBDEC5E}" dt="2025-11-11T22:15:40.324" v="2998" actId="21"/>
          <ac:spMkLst>
            <pc:docMk/>
            <pc:sldMk cId="990843052" sldId="350"/>
            <ac:spMk id="19" creationId="{ABB82151-B0C6-65A4-F3D8-FAF401DAA732}"/>
          </ac:spMkLst>
        </pc:spChg>
        <pc:spChg chg="del">
          <ac:chgData name="JAIRO FRANCISCO SEOANES LEON" userId="0eb25a33-0650-4a1e-83a5-617b6d8e1a17" providerId="ADAL" clId="{37CFE8EB-C7A4-4AA1-B42B-DB9EDCBDEC5E}" dt="2025-11-11T22:14:48.875" v="2985" actId="478"/>
          <ac:spMkLst>
            <pc:docMk/>
            <pc:sldMk cId="990843052" sldId="350"/>
            <ac:spMk id="20" creationId="{AADB4A30-7B4F-490D-A4E7-364E94789DC9}"/>
          </ac:spMkLst>
        </pc:spChg>
        <pc:spChg chg="add mod">
          <ac:chgData name="JAIRO FRANCISCO SEOANES LEON" userId="0eb25a33-0650-4a1e-83a5-617b6d8e1a17" providerId="ADAL" clId="{37CFE8EB-C7A4-4AA1-B42B-DB9EDCBDEC5E}" dt="2025-11-11T22:19:34.739" v="3139" actId="113"/>
          <ac:spMkLst>
            <pc:docMk/>
            <pc:sldMk cId="990843052" sldId="350"/>
            <ac:spMk id="23" creationId="{ABB82151-B0C6-65A4-F3D8-FAF401DAA732}"/>
          </ac:spMkLst>
        </pc:spChg>
        <pc:spChg chg="add mod">
          <ac:chgData name="JAIRO FRANCISCO SEOANES LEON" userId="0eb25a33-0650-4a1e-83a5-617b6d8e1a17" providerId="ADAL" clId="{37CFE8EB-C7A4-4AA1-B42B-DB9EDCBDEC5E}" dt="2025-11-11T22:19:31.314" v="3138" actId="1076"/>
          <ac:spMkLst>
            <pc:docMk/>
            <pc:sldMk cId="990843052" sldId="350"/>
            <ac:spMk id="28" creationId="{ACD08B98-C007-7EC0-DC9A-20FC55E3BCBB}"/>
          </ac:spMkLst>
        </pc:spChg>
        <pc:graphicFrameChg chg="add mod">
          <ac:chgData name="JAIRO FRANCISCO SEOANES LEON" userId="0eb25a33-0650-4a1e-83a5-617b6d8e1a17" providerId="ADAL" clId="{37CFE8EB-C7A4-4AA1-B42B-DB9EDCBDEC5E}" dt="2025-11-11T22:17:59.678" v="3014"/>
          <ac:graphicFrameMkLst>
            <pc:docMk/>
            <pc:sldMk cId="990843052" sldId="350"/>
            <ac:graphicFrameMk id="29" creationId="{A87895BD-B648-5CFC-F342-A49BBA88C70E}"/>
          </ac:graphicFrameMkLst>
        </pc:graphicFrameChg>
        <pc:graphicFrameChg chg="add mod">
          <ac:chgData name="JAIRO FRANCISCO SEOANES LEON" userId="0eb25a33-0650-4a1e-83a5-617b6d8e1a17" providerId="ADAL" clId="{37CFE8EB-C7A4-4AA1-B42B-DB9EDCBDEC5E}" dt="2025-11-11T22:17:59.678" v="3014"/>
          <ac:graphicFrameMkLst>
            <pc:docMk/>
            <pc:sldMk cId="990843052" sldId="350"/>
            <ac:graphicFrameMk id="30" creationId="{7600079D-9199-F085-120A-A14C081D37FA}"/>
          </ac:graphicFrameMkLst>
        </pc:graphicFrameChg>
        <pc:graphicFrameChg chg="add mod">
          <ac:chgData name="JAIRO FRANCISCO SEOANES LEON" userId="0eb25a33-0650-4a1e-83a5-617b6d8e1a17" providerId="ADAL" clId="{37CFE8EB-C7A4-4AA1-B42B-DB9EDCBDEC5E}" dt="2025-11-11T22:18:03.195" v="3016"/>
          <ac:graphicFrameMkLst>
            <pc:docMk/>
            <pc:sldMk cId="990843052" sldId="350"/>
            <ac:graphicFrameMk id="31" creationId="{28208005-0987-0345-F69F-C9B6D1908B4E}"/>
          </ac:graphicFrameMkLst>
        </pc:graphicFrameChg>
        <pc:graphicFrameChg chg="add mod">
          <ac:chgData name="JAIRO FRANCISCO SEOANES LEON" userId="0eb25a33-0650-4a1e-83a5-617b6d8e1a17" providerId="ADAL" clId="{37CFE8EB-C7A4-4AA1-B42B-DB9EDCBDEC5E}" dt="2025-11-11T22:18:03.195" v="3016"/>
          <ac:graphicFrameMkLst>
            <pc:docMk/>
            <pc:sldMk cId="990843052" sldId="350"/>
            <ac:graphicFrameMk id="32" creationId="{4C6336AC-8094-06F5-A30F-4689030E98C1}"/>
          </ac:graphicFrameMkLst>
        </pc:graphicFrameChg>
        <pc:picChg chg="del mod">
          <ac:chgData name="JAIRO FRANCISCO SEOANES LEON" userId="0eb25a33-0650-4a1e-83a5-617b6d8e1a17" providerId="ADAL" clId="{37CFE8EB-C7A4-4AA1-B42B-DB9EDCBDEC5E}" dt="2025-11-11T22:12:41.343" v="2963" actId="478"/>
          <ac:picMkLst>
            <pc:docMk/>
            <pc:sldMk cId="990843052" sldId="350"/>
            <ac:picMk id="5" creationId="{9C4E8AF9-3F4D-480D-AB3A-2EFC3508317F}"/>
          </ac:picMkLst>
        </pc:picChg>
        <pc:picChg chg="add mod">
          <ac:chgData name="JAIRO FRANCISCO SEOANES LEON" userId="0eb25a33-0650-4a1e-83a5-617b6d8e1a17" providerId="ADAL" clId="{37CFE8EB-C7A4-4AA1-B42B-DB9EDCBDEC5E}" dt="2025-11-11T22:13:45.437" v="2982" actId="1076"/>
          <ac:picMkLst>
            <pc:docMk/>
            <pc:sldMk cId="990843052" sldId="350"/>
            <ac:picMk id="6" creationId="{0F133067-0A92-34D0-C7E0-5BF3AA0E4DE0}"/>
          </ac:picMkLst>
        </pc:picChg>
        <pc:picChg chg="del">
          <ac:chgData name="JAIRO FRANCISCO SEOANES LEON" userId="0eb25a33-0650-4a1e-83a5-617b6d8e1a17" providerId="ADAL" clId="{37CFE8EB-C7A4-4AA1-B42B-DB9EDCBDEC5E}" dt="2025-11-11T22:13:50.519" v="2983" actId="478"/>
          <ac:picMkLst>
            <pc:docMk/>
            <pc:sldMk cId="990843052" sldId="350"/>
            <ac:picMk id="9" creationId="{C2D921A9-F499-4276-8E18-D4EF819381FC}"/>
          </ac:picMkLst>
        </pc:picChg>
        <pc:picChg chg="del">
          <ac:chgData name="JAIRO FRANCISCO SEOANES LEON" userId="0eb25a33-0650-4a1e-83a5-617b6d8e1a17" providerId="ADAL" clId="{37CFE8EB-C7A4-4AA1-B42B-DB9EDCBDEC5E}" dt="2025-11-11T22:13:16.404" v="2971" actId="478"/>
          <ac:picMkLst>
            <pc:docMk/>
            <pc:sldMk cId="990843052" sldId="350"/>
            <ac:picMk id="13" creationId="{00000000-0000-0000-0000-000000000000}"/>
          </ac:picMkLst>
        </pc:picChg>
        <pc:picChg chg="del">
          <ac:chgData name="JAIRO FRANCISCO SEOANES LEON" userId="0eb25a33-0650-4a1e-83a5-617b6d8e1a17" providerId="ADAL" clId="{37CFE8EB-C7A4-4AA1-B42B-DB9EDCBDEC5E}" dt="2025-11-11T22:13:15.751" v="2970" actId="478"/>
          <ac:picMkLst>
            <pc:docMk/>
            <pc:sldMk cId="990843052" sldId="350"/>
            <ac:picMk id="14" creationId="{00000000-0000-0000-0000-000000000000}"/>
          </ac:picMkLst>
        </pc:picChg>
        <pc:picChg chg="del">
          <ac:chgData name="JAIRO FRANCISCO SEOANES LEON" userId="0eb25a33-0650-4a1e-83a5-617b6d8e1a17" providerId="ADAL" clId="{37CFE8EB-C7A4-4AA1-B42B-DB9EDCBDEC5E}" dt="2025-11-11T22:13:51.399" v="2984" actId="478"/>
          <ac:picMkLst>
            <pc:docMk/>
            <pc:sldMk cId="990843052" sldId="350"/>
            <ac:picMk id="15" creationId="{1EAE2D7B-C6B8-4F1D-BA7E-565852741127}"/>
          </ac:picMkLst>
        </pc:picChg>
        <pc:picChg chg="add mod">
          <ac:chgData name="JAIRO FRANCISCO SEOANES LEON" userId="0eb25a33-0650-4a1e-83a5-617b6d8e1a17" providerId="ADAL" clId="{37CFE8EB-C7A4-4AA1-B42B-DB9EDCBDEC5E}" dt="2025-11-11T22:15:35.855" v="2997" actId="14100"/>
          <ac:picMkLst>
            <pc:docMk/>
            <pc:sldMk cId="990843052" sldId="350"/>
            <ac:picMk id="22" creationId="{5AF8273F-4F53-2334-C670-6BF41BD30B4A}"/>
          </ac:picMkLst>
        </pc:picChg>
        <pc:picChg chg="add mod modCrop">
          <ac:chgData name="JAIRO FRANCISCO SEOANES LEON" userId="0eb25a33-0650-4a1e-83a5-617b6d8e1a17" providerId="ADAL" clId="{37CFE8EB-C7A4-4AA1-B42B-DB9EDCBDEC5E}" dt="2025-11-11T22:16:10.120" v="3003" actId="1076"/>
          <ac:picMkLst>
            <pc:docMk/>
            <pc:sldMk cId="990843052" sldId="350"/>
            <ac:picMk id="26" creationId="{634D4B18-80B1-7C36-2358-980B431EE90A}"/>
          </ac:picMkLst>
        </pc:picChg>
      </pc:sldChg>
      <pc:sldChg chg="addSp delSp modSp mod delAnim">
        <pc:chgData name="JAIRO FRANCISCO SEOANES LEON" userId="0eb25a33-0650-4a1e-83a5-617b6d8e1a17" providerId="ADAL" clId="{37CFE8EB-C7A4-4AA1-B42B-DB9EDCBDEC5E}" dt="2025-11-11T22:27:43.234" v="3166" actId="1076"/>
        <pc:sldMkLst>
          <pc:docMk/>
          <pc:sldMk cId="3102267950" sldId="351"/>
        </pc:sldMkLst>
        <pc:picChg chg="del">
          <ac:chgData name="JAIRO FRANCISCO SEOANES LEON" userId="0eb25a33-0650-4a1e-83a5-617b6d8e1a17" providerId="ADAL" clId="{37CFE8EB-C7A4-4AA1-B42B-DB9EDCBDEC5E}" dt="2025-11-11T22:25:54.713" v="3142" actId="478"/>
          <ac:picMkLst>
            <pc:docMk/>
            <pc:sldMk cId="3102267950" sldId="351"/>
            <ac:picMk id="4" creationId="{6CD64B46-9964-472F-A77E-443F5864E61E}"/>
          </ac:picMkLst>
        </pc:picChg>
        <pc:picChg chg="add del mod">
          <ac:chgData name="JAIRO FRANCISCO SEOANES LEON" userId="0eb25a33-0650-4a1e-83a5-617b6d8e1a17" providerId="ADAL" clId="{37CFE8EB-C7A4-4AA1-B42B-DB9EDCBDEC5E}" dt="2025-11-11T22:26:46.557" v="3148" actId="478"/>
          <ac:picMkLst>
            <pc:docMk/>
            <pc:sldMk cId="3102267950" sldId="351"/>
            <ac:picMk id="6" creationId="{A46CFFC2-3179-FC3E-0CB4-3A028412B8E7}"/>
          </ac:picMkLst>
        </pc:picChg>
        <pc:picChg chg="add del mod modCrop">
          <ac:chgData name="JAIRO FRANCISCO SEOANES LEON" userId="0eb25a33-0650-4a1e-83a5-617b6d8e1a17" providerId="ADAL" clId="{37CFE8EB-C7A4-4AA1-B42B-DB9EDCBDEC5E}" dt="2025-11-11T22:27:35.842" v="3162" actId="478"/>
          <ac:picMkLst>
            <pc:docMk/>
            <pc:sldMk cId="3102267950" sldId="351"/>
            <ac:picMk id="7" creationId="{B3E5DAA1-B1E5-E142-AA0B-73EED697D507}"/>
          </ac:picMkLst>
        </pc:picChg>
        <pc:picChg chg="add mod">
          <ac:chgData name="JAIRO FRANCISCO SEOANES LEON" userId="0eb25a33-0650-4a1e-83a5-617b6d8e1a17" providerId="ADAL" clId="{37CFE8EB-C7A4-4AA1-B42B-DB9EDCBDEC5E}" dt="2025-11-11T22:27:43.234" v="3166" actId="1076"/>
          <ac:picMkLst>
            <pc:docMk/>
            <pc:sldMk cId="3102267950" sldId="351"/>
            <ac:picMk id="6146" creationId="{CD4C8CF6-BB69-6E92-6A95-4773AF0BAB8D}"/>
          </ac:picMkLst>
        </pc:picChg>
      </pc:sldChg>
      <pc:sldChg chg="addSp delSp modSp mod">
        <pc:chgData name="JAIRO FRANCISCO SEOANES LEON" userId="0eb25a33-0650-4a1e-83a5-617b6d8e1a17" providerId="ADAL" clId="{37CFE8EB-C7A4-4AA1-B42B-DB9EDCBDEC5E}" dt="2025-11-12T02:31:53.911" v="3476" actId="1036"/>
        <pc:sldMkLst>
          <pc:docMk/>
          <pc:sldMk cId="3832112103" sldId="353"/>
        </pc:sldMkLst>
        <pc:spChg chg="add mod">
          <ac:chgData name="JAIRO FRANCISCO SEOANES LEON" userId="0eb25a33-0650-4a1e-83a5-617b6d8e1a17" providerId="ADAL" clId="{37CFE8EB-C7A4-4AA1-B42B-DB9EDCBDEC5E}" dt="2025-11-12T02:31:53.911" v="3476" actId="1036"/>
          <ac:spMkLst>
            <pc:docMk/>
            <pc:sldMk cId="3832112103" sldId="353"/>
            <ac:spMk id="9" creationId="{2335870C-74D4-A947-A1F2-B6D2CF9EFF44}"/>
          </ac:spMkLst>
        </pc:spChg>
        <pc:picChg chg="del">
          <ac:chgData name="JAIRO FRANCISCO SEOANES LEON" userId="0eb25a33-0650-4a1e-83a5-617b6d8e1a17" providerId="ADAL" clId="{37CFE8EB-C7A4-4AA1-B42B-DB9EDCBDEC5E}" dt="2025-11-12T02:29:39.610" v="3463" actId="478"/>
          <ac:picMkLst>
            <pc:docMk/>
            <pc:sldMk cId="3832112103" sldId="353"/>
            <ac:picMk id="3" creationId="{AE5D93D8-5B52-4665-A4BC-7E670543C222}"/>
          </ac:picMkLst>
        </pc:picChg>
        <pc:picChg chg="add mod">
          <ac:chgData name="JAIRO FRANCISCO SEOANES LEON" userId="0eb25a33-0650-4a1e-83a5-617b6d8e1a17" providerId="ADAL" clId="{37CFE8EB-C7A4-4AA1-B42B-DB9EDCBDEC5E}" dt="2025-11-12T02:30:00.663" v="3467" actId="1076"/>
          <ac:picMkLst>
            <pc:docMk/>
            <pc:sldMk cId="3832112103" sldId="353"/>
            <ac:picMk id="5" creationId="{C0ACDB70-055D-B118-7C3B-CB64CE1D97EB}"/>
          </ac:picMkLst>
        </pc:picChg>
        <pc:picChg chg="add mod">
          <ac:chgData name="JAIRO FRANCISCO SEOANES LEON" userId="0eb25a33-0650-4a1e-83a5-617b6d8e1a17" providerId="ADAL" clId="{37CFE8EB-C7A4-4AA1-B42B-DB9EDCBDEC5E}" dt="2025-11-12T02:30:29.133" v="3471" actId="1076"/>
          <ac:picMkLst>
            <pc:docMk/>
            <pc:sldMk cId="3832112103" sldId="353"/>
            <ac:picMk id="7" creationId="{75EB4A03-D6F9-BF88-2838-FAA585A934B7}"/>
          </ac:picMkLst>
        </pc:picChg>
      </pc:sldChg>
      <pc:sldChg chg="addSp delSp modSp mod modAnim">
        <pc:chgData name="JAIRO FRANCISCO SEOANES LEON" userId="0eb25a33-0650-4a1e-83a5-617b6d8e1a17" providerId="ADAL" clId="{37CFE8EB-C7A4-4AA1-B42B-DB9EDCBDEC5E}" dt="2025-11-12T02:13:05.693" v="3345"/>
        <pc:sldMkLst>
          <pc:docMk/>
          <pc:sldMk cId="361500601" sldId="354"/>
        </pc:sldMkLst>
        <pc:spChg chg="mod topLvl">
          <ac:chgData name="JAIRO FRANCISCO SEOANES LEON" userId="0eb25a33-0650-4a1e-83a5-617b6d8e1a17" providerId="ADAL" clId="{37CFE8EB-C7A4-4AA1-B42B-DB9EDCBDEC5E}" dt="2025-11-12T02:12:52.800" v="3341" actId="164"/>
          <ac:spMkLst>
            <pc:docMk/>
            <pc:sldMk cId="361500601" sldId="354"/>
            <ac:spMk id="5" creationId="{751AD29E-EE4E-D958-F98A-269C9A9ACE91}"/>
          </ac:spMkLst>
        </pc:spChg>
        <pc:spChg chg="del mod topLvl">
          <ac:chgData name="JAIRO FRANCISCO SEOANES LEON" userId="0eb25a33-0650-4a1e-83a5-617b6d8e1a17" providerId="ADAL" clId="{37CFE8EB-C7A4-4AA1-B42B-DB9EDCBDEC5E}" dt="2025-11-12T02:12:31.892" v="3340" actId="478"/>
          <ac:spMkLst>
            <pc:docMk/>
            <pc:sldMk cId="361500601" sldId="354"/>
            <ac:spMk id="6" creationId="{4CC03DA1-6262-648A-D9BC-D4FB1447BCB6}"/>
          </ac:spMkLst>
        </pc:spChg>
        <pc:spChg chg="mod topLvl">
          <ac:chgData name="JAIRO FRANCISCO SEOANES LEON" userId="0eb25a33-0650-4a1e-83a5-617b6d8e1a17" providerId="ADAL" clId="{37CFE8EB-C7A4-4AA1-B42B-DB9EDCBDEC5E}" dt="2025-11-12T02:12:52.800" v="3341" actId="164"/>
          <ac:spMkLst>
            <pc:docMk/>
            <pc:sldMk cId="361500601" sldId="354"/>
            <ac:spMk id="7" creationId="{9374C50B-CA08-AB8B-A106-04F83E179E40}"/>
          </ac:spMkLst>
        </pc:spChg>
        <pc:grpChg chg="add del mod">
          <ac:chgData name="JAIRO FRANCISCO SEOANES LEON" userId="0eb25a33-0650-4a1e-83a5-617b6d8e1a17" providerId="ADAL" clId="{37CFE8EB-C7A4-4AA1-B42B-DB9EDCBDEC5E}" dt="2025-11-12T02:12:21.711" v="3339" actId="165"/>
          <ac:grpSpMkLst>
            <pc:docMk/>
            <pc:sldMk cId="361500601" sldId="354"/>
            <ac:grpSpMk id="3" creationId="{4F3CCDCB-C9DB-3A0C-0713-28FC0F2AB282}"/>
          </ac:grpSpMkLst>
        </pc:grpChg>
        <pc:grpChg chg="add mod">
          <ac:chgData name="JAIRO FRANCISCO SEOANES LEON" userId="0eb25a33-0650-4a1e-83a5-617b6d8e1a17" providerId="ADAL" clId="{37CFE8EB-C7A4-4AA1-B42B-DB9EDCBDEC5E}" dt="2025-11-12T02:12:56.973" v="3342" actId="1076"/>
          <ac:grpSpMkLst>
            <pc:docMk/>
            <pc:sldMk cId="361500601" sldId="354"/>
            <ac:grpSpMk id="8" creationId="{5E1A7655-61C3-A1F3-36FF-166654F27CD2}"/>
          </ac:grpSpMkLst>
        </pc:grpChg>
      </pc:sldChg>
      <pc:sldChg chg="modSp mod">
        <pc:chgData name="JAIRO FRANCISCO SEOANES LEON" userId="0eb25a33-0650-4a1e-83a5-617b6d8e1a17" providerId="ADAL" clId="{37CFE8EB-C7A4-4AA1-B42B-DB9EDCBDEC5E}" dt="2025-11-12T02:32:27.453" v="3479" actId="1076"/>
        <pc:sldMkLst>
          <pc:docMk/>
          <pc:sldMk cId="532131764" sldId="355"/>
        </pc:sldMkLst>
        <pc:spChg chg="mod">
          <ac:chgData name="JAIRO FRANCISCO SEOANES LEON" userId="0eb25a33-0650-4a1e-83a5-617b6d8e1a17" providerId="ADAL" clId="{37CFE8EB-C7A4-4AA1-B42B-DB9EDCBDEC5E}" dt="2025-11-12T02:32:27.453" v="3479" actId="1076"/>
          <ac:spMkLst>
            <pc:docMk/>
            <pc:sldMk cId="532131764" sldId="355"/>
            <ac:spMk id="4" creationId="{7A366037-3833-41A4-801C-DA1480574726}"/>
          </ac:spMkLst>
        </pc:spChg>
      </pc:sldChg>
      <pc:sldChg chg="addSp delSp modSp mod modAnim">
        <pc:chgData name="JAIRO FRANCISCO SEOANES LEON" userId="0eb25a33-0650-4a1e-83a5-617b6d8e1a17" providerId="ADAL" clId="{37CFE8EB-C7A4-4AA1-B42B-DB9EDCBDEC5E}" dt="2025-11-12T03:07:56.735" v="3590" actId="1076"/>
        <pc:sldMkLst>
          <pc:docMk/>
          <pc:sldMk cId="4089913259" sldId="357"/>
        </pc:sldMkLst>
        <pc:spChg chg="mod">
          <ac:chgData name="JAIRO FRANCISCO SEOANES LEON" userId="0eb25a33-0650-4a1e-83a5-617b6d8e1a17" providerId="ADAL" clId="{37CFE8EB-C7A4-4AA1-B42B-DB9EDCBDEC5E}" dt="2025-11-12T03:07:56.735" v="3590" actId="1076"/>
          <ac:spMkLst>
            <pc:docMk/>
            <pc:sldMk cId="4089913259" sldId="357"/>
            <ac:spMk id="4" creationId="{63060BD6-92BF-49EE-87C6-C6F5BFE3A583}"/>
          </ac:spMkLst>
        </pc:spChg>
        <pc:graphicFrameChg chg="add mod modGraphic">
          <ac:chgData name="JAIRO FRANCISCO SEOANES LEON" userId="0eb25a33-0650-4a1e-83a5-617b6d8e1a17" providerId="ADAL" clId="{37CFE8EB-C7A4-4AA1-B42B-DB9EDCBDEC5E}" dt="2025-11-12T03:07:32.453" v="3589" actId="6549"/>
          <ac:graphicFrameMkLst>
            <pc:docMk/>
            <pc:sldMk cId="4089913259" sldId="357"/>
            <ac:graphicFrameMk id="6" creationId="{ADC1A0ED-FA0A-9773-F3E5-FE6739296590}"/>
          </ac:graphicFrameMkLst>
        </pc:graphicFrameChg>
        <pc:picChg chg="del">
          <ac:chgData name="JAIRO FRANCISCO SEOANES LEON" userId="0eb25a33-0650-4a1e-83a5-617b6d8e1a17" providerId="ADAL" clId="{37CFE8EB-C7A4-4AA1-B42B-DB9EDCBDEC5E}" dt="2025-11-12T03:03:57.646" v="3549" actId="478"/>
          <ac:picMkLst>
            <pc:docMk/>
            <pc:sldMk cId="4089913259" sldId="357"/>
            <ac:picMk id="2" creationId="{1E20EB36-6B7A-41BF-B48F-97CB68D04D7F}"/>
          </ac:picMkLst>
        </pc:picChg>
        <pc:picChg chg="add mod">
          <ac:chgData name="JAIRO FRANCISCO SEOANES LEON" userId="0eb25a33-0650-4a1e-83a5-617b6d8e1a17" providerId="ADAL" clId="{37CFE8EB-C7A4-4AA1-B42B-DB9EDCBDEC5E}" dt="2025-11-12T03:06:25.303" v="3567" actId="1076"/>
          <ac:picMkLst>
            <pc:docMk/>
            <pc:sldMk cId="4089913259" sldId="357"/>
            <ac:picMk id="5" creationId="{2CF2A1A2-F740-E31C-129F-9B360F6E2A8F}"/>
          </ac:picMkLst>
        </pc:picChg>
      </pc:sldChg>
      <pc:sldChg chg="addSp delSp modSp add mod modAnim">
        <pc:chgData name="JAIRO FRANCISCO SEOANES LEON" userId="0eb25a33-0650-4a1e-83a5-617b6d8e1a17" providerId="ADAL" clId="{37CFE8EB-C7A4-4AA1-B42B-DB9EDCBDEC5E}" dt="2025-11-11T02:11:21.543" v="345"/>
        <pc:sldMkLst>
          <pc:docMk/>
          <pc:sldMk cId="2677876687" sldId="361"/>
        </pc:sldMkLst>
        <pc:spChg chg="add del">
          <ac:chgData name="JAIRO FRANCISCO SEOANES LEON" userId="0eb25a33-0650-4a1e-83a5-617b6d8e1a17" providerId="ADAL" clId="{37CFE8EB-C7A4-4AA1-B42B-DB9EDCBDEC5E}" dt="2025-11-11T02:07:49.049" v="332" actId="478"/>
          <ac:spMkLst>
            <pc:docMk/>
            <pc:sldMk cId="2677876687" sldId="361"/>
            <ac:spMk id="3" creationId="{E84D2010-9E0F-5A47-6E15-A0AA889A8646}"/>
          </ac:spMkLst>
        </pc:spChg>
        <pc:spChg chg="mod">
          <ac:chgData name="JAIRO FRANCISCO SEOANES LEON" userId="0eb25a33-0650-4a1e-83a5-617b6d8e1a17" providerId="ADAL" clId="{37CFE8EB-C7A4-4AA1-B42B-DB9EDCBDEC5E}" dt="2025-11-11T02:09:48.155" v="341" actId="14100"/>
          <ac:spMkLst>
            <pc:docMk/>
            <pc:sldMk cId="2677876687" sldId="361"/>
            <ac:spMk id="4" creationId="{48D653DF-DB3E-D74D-1970-AA5E68777C2F}"/>
          </ac:spMkLst>
        </pc:spChg>
        <pc:spChg chg="mod">
          <ac:chgData name="JAIRO FRANCISCO SEOANES LEON" userId="0eb25a33-0650-4a1e-83a5-617b6d8e1a17" providerId="ADAL" clId="{37CFE8EB-C7A4-4AA1-B42B-DB9EDCBDEC5E}" dt="2025-11-11T02:07:29.283" v="328" actId="313"/>
          <ac:spMkLst>
            <pc:docMk/>
            <pc:sldMk cId="2677876687" sldId="361"/>
            <ac:spMk id="6" creationId="{47CD50D5-AD31-96FD-0196-CAC090C79D88}"/>
          </ac:spMkLst>
        </pc:spChg>
        <pc:spChg chg="del">
          <ac:chgData name="JAIRO FRANCISCO SEOANES LEON" userId="0eb25a33-0650-4a1e-83a5-617b6d8e1a17" providerId="ADAL" clId="{37CFE8EB-C7A4-4AA1-B42B-DB9EDCBDEC5E}" dt="2025-11-11T02:09:55.625" v="342" actId="478"/>
          <ac:spMkLst>
            <pc:docMk/>
            <pc:sldMk cId="2677876687" sldId="361"/>
            <ac:spMk id="7" creationId="{0DD1913C-F948-BF34-9DA0-3BE1A9E1D67E}"/>
          </ac:spMkLst>
        </pc:spChg>
        <pc:spChg chg="del">
          <ac:chgData name="JAIRO FRANCISCO SEOANES LEON" userId="0eb25a33-0650-4a1e-83a5-617b6d8e1a17" providerId="ADAL" clId="{37CFE8EB-C7A4-4AA1-B42B-DB9EDCBDEC5E}" dt="2025-11-11T02:09:55.625" v="342" actId="478"/>
          <ac:spMkLst>
            <pc:docMk/>
            <pc:sldMk cId="2677876687" sldId="361"/>
            <ac:spMk id="10" creationId="{E888E9A6-6905-EC6D-2E86-B8BA16AFEBEB}"/>
          </ac:spMkLst>
        </pc:spChg>
        <pc:spChg chg="mod">
          <ac:chgData name="JAIRO FRANCISCO SEOANES LEON" userId="0eb25a33-0650-4a1e-83a5-617b6d8e1a17" providerId="ADAL" clId="{37CFE8EB-C7A4-4AA1-B42B-DB9EDCBDEC5E}" dt="2025-11-11T02:11:12.466" v="343"/>
          <ac:spMkLst>
            <pc:docMk/>
            <pc:sldMk cId="2677876687" sldId="361"/>
            <ac:spMk id="17" creationId="{CB7885CC-1FA5-E5D2-8437-C5851F26563B}"/>
          </ac:spMkLst>
        </pc:spChg>
        <pc:spChg chg="del">
          <ac:chgData name="JAIRO FRANCISCO SEOANES LEON" userId="0eb25a33-0650-4a1e-83a5-617b6d8e1a17" providerId="ADAL" clId="{37CFE8EB-C7A4-4AA1-B42B-DB9EDCBDEC5E}" dt="2025-11-11T02:07:45.664" v="330" actId="478"/>
          <ac:spMkLst>
            <pc:docMk/>
            <pc:sldMk cId="2677876687" sldId="361"/>
            <ac:spMk id="25" creationId="{3BC1DA53-D02F-F9F9-659D-1618F7B9C268}"/>
          </ac:spMkLst>
        </pc:spChg>
        <pc:spChg chg="del">
          <ac:chgData name="JAIRO FRANCISCO SEOANES LEON" userId="0eb25a33-0650-4a1e-83a5-617b6d8e1a17" providerId="ADAL" clId="{37CFE8EB-C7A4-4AA1-B42B-DB9EDCBDEC5E}" dt="2025-11-11T02:07:45.664" v="330" actId="478"/>
          <ac:spMkLst>
            <pc:docMk/>
            <pc:sldMk cId="2677876687" sldId="361"/>
            <ac:spMk id="26" creationId="{517265C9-080F-FAAB-DAA9-50B36E2454CC}"/>
          </ac:spMkLst>
        </pc:spChg>
        <pc:grpChg chg="del">
          <ac:chgData name="JAIRO FRANCISCO SEOANES LEON" userId="0eb25a33-0650-4a1e-83a5-617b6d8e1a17" providerId="ADAL" clId="{37CFE8EB-C7A4-4AA1-B42B-DB9EDCBDEC5E}" dt="2025-11-11T02:07:42.144" v="329" actId="478"/>
          <ac:grpSpMkLst>
            <pc:docMk/>
            <pc:sldMk cId="2677876687" sldId="361"/>
            <ac:grpSpMk id="23" creationId="{4287E081-BFEA-9BD4-730E-B5B30B7D2A30}"/>
          </ac:grpSpMkLst>
        </pc:grpChg>
        <pc:picChg chg="add del">
          <ac:chgData name="JAIRO FRANCISCO SEOANES LEON" userId="0eb25a33-0650-4a1e-83a5-617b6d8e1a17" providerId="ADAL" clId="{37CFE8EB-C7A4-4AA1-B42B-DB9EDCBDEC5E}" dt="2025-11-11T02:07:58.300" v="334" actId="478"/>
          <ac:picMkLst>
            <pc:docMk/>
            <pc:sldMk cId="2677876687" sldId="361"/>
            <ac:picMk id="8" creationId="{68EC9DF4-5AA0-1D90-B62B-C8AD13FDDF4C}"/>
          </ac:picMkLst>
        </pc:picChg>
        <pc:picChg chg="del">
          <ac:chgData name="JAIRO FRANCISCO SEOANES LEON" userId="0eb25a33-0650-4a1e-83a5-617b6d8e1a17" providerId="ADAL" clId="{37CFE8EB-C7A4-4AA1-B42B-DB9EDCBDEC5E}" dt="2025-11-11T02:09:55.625" v="342" actId="478"/>
          <ac:picMkLst>
            <pc:docMk/>
            <pc:sldMk cId="2677876687" sldId="361"/>
            <ac:picMk id="9" creationId="{EBD63E98-2940-13E4-18C7-C7619D7BFE4A}"/>
          </ac:picMkLst>
        </pc:picChg>
        <pc:picChg chg="del">
          <ac:chgData name="JAIRO FRANCISCO SEOANES LEON" userId="0eb25a33-0650-4a1e-83a5-617b6d8e1a17" providerId="ADAL" clId="{37CFE8EB-C7A4-4AA1-B42B-DB9EDCBDEC5E}" dt="2025-11-11T02:09:55.625" v="342" actId="478"/>
          <ac:picMkLst>
            <pc:docMk/>
            <pc:sldMk cId="2677876687" sldId="361"/>
            <ac:picMk id="12" creationId="{F0B7F29B-AA8C-D3B2-3D14-B8F3AAAED7DD}"/>
          </ac:picMkLst>
        </pc:picChg>
        <pc:picChg chg="add mod">
          <ac:chgData name="JAIRO FRANCISCO SEOANES LEON" userId="0eb25a33-0650-4a1e-83a5-617b6d8e1a17" providerId="ADAL" clId="{37CFE8EB-C7A4-4AA1-B42B-DB9EDCBDEC5E}" dt="2025-11-11T02:11:16.833" v="344" actId="1076"/>
          <ac:picMkLst>
            <pc:docMk/>
            <pc:sldMk cId="2677876687" sldId="361"/>
            <ac:picMk id="16" creationId="{B4617C1B-18FF-0663-F3C8-D2FF0EB62FA9}"/>
          </ac:picMkLst>
        </pc:picChg>
      </pc:sldChg>
      <pc:sldChg chg="addSp delSp modSp add mod delAnim">
        <pc:chgData name="JAIRO FRANCISCO SEOANES LEON" userId="0eb25a33-0650-4a1e-83a5-617b6d8e1a17" providerId="ADAL" clId="{37CFE8EB-C7A4-4AA1-B42B-DB9EDCBDEC5E}" dt="2025-11-11T02:15:56.166" v="436" actId="1076"/>
        <pc:sldMkLst>
          <pc:docMk/>
          <pc:sldMk cId="2882205709" sldId="362"/>
        </pc:sldMkLst>
        <pc:spChg chg="del">
          <ac:chgData name="JAIRO FRANCISCO SEOANES LEON" userId="0eb25a33-0650-4a1e-83a5-617b6d8e1a17" providerId="ADAL" clId="{37CFE8EB-C7A4-4AA1-B42B-DB9EDCBDEC5E}" dt="2025-11-11T02:12:14.779" v="353" actId="478"/>
          <ac:spMkLst>
            <pc:docMk/>
            <pc:sldMk cId="2882205709" sldId="362"/>
            <ac:spMk id="4" creationId="{8F1C0AE5-A4DF-567C-9278-E9F67ABDF1D0}"/>
          </ac:spMkLst>
        </pc:spChg>
        <pc:spChg chg="mod">
          <ac:chgData name="JAIRO FRANCISCO SEOANES LEON" userId="0eb25a33-0650-4a1e-83a5-617b6d8e1a17" providerId="ADAL" clId="{37CFE8EB-C7A4-4AA1-B42B-DB9EDCBDEC5E}" dt="2025-11-11T02:15:56.166" v="436" actId="1076"/>
          <ac:spMkLst>
            <pc:docMk/>
            <pc:sldMk cId="2882205709" sldId="362"/>
            <ac:spMk id="6" creationId="{C053FF1E-626A-1B77-C9AE-79DAB46A254C}"/>
          </ac:spMkLst>
        </pc:spChg>
        <pc:spChg chg="del">
          <ac:chgData name="JAIRO FRANCISCO SEOANES LEON" userId="0eb25a33-0650-4a1e-83a5-617b6d8e1a17" providerId="ADAL" clId="{37CFE8EB-C7A4-4AA1-B42B-DB9EDCBDEC5E}" dt="2025-11-11T02:12:15.918" v="354" actId="478"/>
          <ac:spMkLst>
            <pc:docMk/>
            <pc:sldMk cId="2882205709" sldId="362"/>
            <ac:spMk id="17" creationId="{1AD1A431-8AE5-E032-1DE4-128E1A1A5D3E}"/>
          </ac:spMkLst>
        </pc:spChg>
        <pc:graphicFrameChg chg="add mod modGraphic">
          <ac:chgData name="JAIRO FRANCISCO SEOANES LEON" userId="0eb25a33-0650-4a1e-83a5-617b6d8e1a17" providerId="ADAL" clId="{37CFE8EB-C7A4-4AA1-B42B-DB9EDCBDEC5E}" dt="2025-11-11T02:15:44.894" v="435" actId="14734"/>
          <ac:graphicFrameMkLst>
            <pc:docMk/>
            <pc:sldMk cId="2882205709" sldId="362"/>
            <ac:graphicFrameMk id="2" creationId="{70142E01-D861-032E-1E95-BE7AC2C5D025}"/>
          </ac:graphicFrameMkLst>
        </pc:graphicFrameChg>
        <pc:picChg chg="del">
          <ac:chgData name="JAIRO FRANCISCO SEOANES LEON" userId="0eb25a33-0650-4a1e-83a5-617b6d8e1a17" providerId="ADAL" clId="{37CFE8EB-C7A4-4AA1-B42B-DB9EDCBDEC5E}" dt="2025-11-11T02:11:54.722" v="347" actId="478"/>
          <ac:picMkLst>
            <pc:docMk/>
            <pc:sldMk cId="2882205709" sldId="362"/>
            <ac:picMk id="16" creationId="{4F9F9548-79AF-4B7C-E535-3218CB578CAA}"/>
          </ac:picMkLst>
        </pc:picChg>
      </pc:sldChg>
      <pc:sldChg chg="addSp delSp modSp add mod ord modAnim">
        <pc:chgData name="JAIRO FRANCISCO SEOANES LEON" userId="0eb25a33-0650-4a1e-83a5-617b6d8e1a17" providerId="ADAL" clId="{37CFE8EB-C7A4-4AA1-B42B-DB9EDCBDEC5E}" dt="2025-11-11T02:28:37.647" v="512"/>
        <pc:sldMkLst>
          <pc:docMk/>
          <pc:sldMk cId="4040732143" sldId="363"/>
        </pc:sldMkLst>
        <pc:spChg chg="mod">
          <ac:chgData name="JAIRO FRANCISCO SEOANES LEON" userId="0eb25a33-0650-4a1e-83a5-617b6d8e1a17" providerId="ADAL" clId="{37CFE8EB-C7A4-4AA1-B42B-DB9EDCBDEC5E}" dt="2025-11-11T02:27:39.028" v="497" actId="1076"/>
          <ac:spMkLst>
            <pc:docMk/>
            <pc:sldMk cId="4040732143" sldId="363"/>
            <ac:spMk id="4" creationId="{2FF92018-F957-CF7C-564D-F9F51567AD6C}"/>
          </ac:spMkLst>
        </pc:spChg>
        <pc:spChg chg="add mod">
          <ac:chgData name="JAIRO FRANCISCO SEOANES LEON" userId="0eb25a33-0650-4a1e-83a5-617b6d8e1a17" providerId="ADAL" clId="{37CFE8EB-C7A4-4AA1-B42B-DB9EDCBDEC5E}" dt="2025-11-11T02:25:04.388" v="484" actId="164"/>
          <ac:spMkLst>
            <pc:docMk/>
            <pc:sldMk cId="4040732143" sldId="363"/>
            <ac:spMk id="5" creationId="{7D95E54F-C88F-09A3-E741-15E79526052C}"/>
          </ac:spMkLst>
        </pc:spChg>
        <pc:spChg chg="mod">
          <ac:chgData name="JAIRO FRANCISCO SEOANES LEON" userId="0eb25a33-0650-4a1e-83a5-617b6d8e1a17" providerId="ADAL" clId="{37CFE8EB-C7A4-4AA1-B42B-DB9EDCBDEC5E}" dt="2025-11-11T02:27:39.028" v="497" actId="1076"/>
          <ac:spMkLst>
            <pc:docMk/>
            <pc:sldMk cId="4040732143" sldId="363"/>
            <ac:spMk id="6" creationId="{EA06B092-47C5-1CA1-174E-3A809560F164}"/>
          </ac:spMkLst>
        </pc:spChg>
        <pc:spChg chg="del">
          <ac:chgData name="JAIRO FRANCISCO SEOANES LEON" userId="0eb25a33-0650-4a1e-83a5-617b6d8e1a17" providerId="ADAL" clId="{37CFE8EB-C7A4-4AA1-B42B-DB9EDCBDEC5E}" dt="2025-11-11T02:23:04.953" v="464" actId="478"/>
          <ac:spMkLst>
            <pc:docMk/>
            <pc:sldMk cId="4040732143" sldId="363"/>
            <ac:spMk id="7" creationId="{927CAE72-AE66-6324-B7F0-F8C97304BBDC}"/>
          </ac:spMkLst>
        </pc:spChg>
        <pc:spChg chg="del">
          <ac:chgData name="JAIRO FRANCISCO SEOANES LEON" userId="0eb25a33-0650-4a1e-83a5-617b6d8e1a17" providerId="ADAL" clId="{37CFE8EB-C7A4-4AA1-B42B-DB9EDCBDEC5E}" dt="2025-11-11T02:23:04.953" v="464" actId="478"/>
          <ac:spMkLst>
            <pc:docMk/>
            <pc:sldMk cId="4040732143" sldId="363"/>
            <ac:spMk id="10" creationId="{1DC8F7F0-EE8E-FFF2-58EC-1D5AD8D69574}"/>
          </ac:spMkLst>
        </pc:spChg>
        <pc:spChg chg="add mod">
          <ac:chgData name="JAIRO FRANCISCO SEOANES LEON" userId="0eb25a33-0650-4a1e-83a5-617b6d8e1a17" providerId="ADAL" clId="{37CFE8EB-C7A4-4AA1-B42B-DB9EDCBDEC5E}" dt="2025-11-11T02:28:25.439" v="509" actId="14100"/>
          <ac:spMkLst>
            <pc:docMk/>
            <pc:sldMk cId="4040732143" sldId="363"/>
            <ac:spMk id="16" creationId="{48AA791A-0C0A-4534-28C2-71F8BBFD619C}"/>
          </ac:spMkLst>
        </pc:spChg>
        <pc:spChg chg="del">
          <ac:chgData name="JAIRO FRANCISCO SEOANES LEON" userId="0eb25a33-0650-4a1e-83a5-617b6d8e1a17" providerId="ADAL" clId="{37CFE8EB-C7A4-4AA1-B42B-DB9EDCBDEC5E}" dt="2025-11-11T02:24:14.612" v="476" actId="478"/>
          <ac:spMkLst>
            <pc:docMk/>
            <pc:sldMk cId="4040732143" sldId="363"/>
            <ac:spMk id="17" creationId="{92FEEA90-E6BB-5076-3178-99937E0F12EC}"/>
          </ac:spMkLst>
        </pc:spChg>
        <pc:spChg chg="add mod">
          <ac:chgData name="JAIRO FRANCISCO SEOANES LEON" userId="0eb25a33-0650-4a1e-83a5-617b6d8e1a17" providerId="ADAL" clId="{37CFE8EB-C7A4-4AA1-B42B-DB9EDCBDEC5E}" dt="2025-11-11T02:28:25.439" v="509" actId="14100"/>
          <ac:spMkLst>
            <pc:docMk/>
            <pc:sldMk cId="4040732143" sldId="363"/>
            <ac:spMk id="24" creationId="{3DD2E3D8-1F48-0AB9-50FE-0A5ABAC8F41E}"/>
          </ac:spMkLst>
        </pc:spChg>
        <pc:spChg chg="del">
          <ac:chgData name="JAIRO FRANCISCO SEOANES LEON" userId="0eb25a33-0650-4a1e-83a5-617b6d8e1a17" providerId="ADAL" clId="{37CFE8EB-C7A4-4AA1-B42B-DB9EDCBDEC5E}" dt="2025-11-11T02:24:11.290" v="475" actId="478"/>
          <ac:spMkLst>
            <pc:docMk/>
            <pc:sldMk cId="4040732143" sldId="363"/>
            <ac:spMk id="25" creationId="{AF677A67-9125-0D57-4ECB-53405FEAE122}"/>
          </ac:spMkLst>
        </pc:spChg>
        <pc:spChg chg="del">
          <ac:chgData name="JAIRO FRANCISCO SEOANES LEON" userId="0eb25a33-0650-4a1e-83a5-617b6d8e1a17" providerId="ADAL" clId="{37CFE8EB-C7A4-4AA1-B42B-DB9EDCBDEC5E}" dt="2025-11-11T02:24:11.290" v="475" actId="478"/>
          <ac:spMkLst>
            <pc:docMk/>
            <pc:sldMk cId="4040732143" sldId="363"/>
            <ac:spMk id="26" creationId="{193D24BF-07FE-D687-883F-FF3EAC71E590}"/>
          </ac:spMkLst>
        </pc:spChg>
        <pc:spChg chg="add mod">
          <ac:chgData name="JAIRO FRANCISCO SEOANES LEON" userId="0eb25a33-0650-4a1e-83a5-617b6d8e1a17" providerId="ADAL" clId="{37CFE8EB-C7A4-4AA1-B42B-DB9EDCBDEC5E}" dt="2025-11-11T02:28:25.439" v="509" actId="14100"/>
          <ac:spMkLst>
            <pc:docMk/>
            <pc:sldMk cId="4040732143" sldId="363"/>
            <ac:spMk id="28" creationId="{07407854-E986-4D9D-0C82-9B1DD86F0207}"/>
          </ac:spMkLst>
        </pc:spChg>
        <pc:grpChg chg="add mod">
          <ac:chgData name="JAIRO FRANCISCO SEOANES LEON" userId="0eb25a33-0650-4a1e-83a5-617b6d8e1a17" providerId="ADAL" clId="{37CFE8EB-C7A4-4AA1-B42B-DB9EDCBDEC5E}" dt="2025-11-11T02:25:08.832" v="485" actId="1076"/>
          <ac:grpSpMkLst>
            <pc:docMk/>
            <pc:sldMk cId="4040732143" sldId="363"/>
            <ac:grpSpMk id="8" creationId="{4FA5A36B-94F0-0C46-7148-D573547B9965}"/>
          </ac:grpSpMkLst>
        </pc:grpChg>
        <pc:grpChg chg="del">
          <ac:chgData name="JAIRO FRANCISCO SEOANES LEON" userId="0eb25a33-0650-4a1e-83a5-617b6d8e1a17" providerId="ADAL" clId="{37CFE8EB-C7A4-4AA1-B42B-DB9EDCBDEC5E}" dt="2025-11-11T02:23:28.746" v="474" actId="478"/>
          <ac:grpSpMkLst>
            <pc:docMk/>
            <pc:sldMk cId="4040732143" sldId="363"/>
            <ac:grpSpMk id="23" creationId="{546D96FA-21F8-8111-8096-069F2EF1ED41}"/>
          </ac:grpSpMkLst>
        </pc:grpChg>
        <pc:picChg chg="add mod">
          <ac:chgData name="JAIRO FRANCISCO SEOANES LEON" userId="0eb25a33-0650-4a1e-83a5-617b6d8e1a17" providerId="ADAL" clId="{37CFE8EB-C7A4-4AA1-B42B-DB9EDCBDEC5E}" dt="2025-11-11T02:25:04.388" v="484" actId="164"/>
          <ac:picMkLst>
            <pc:docMk/>
            <pc:sldMk cId="4040732143" sldId="363"/>
            <ac:picMk id="3" creationId="{9A47D335-9081-538E-1822-BDF8953E9491}"/>
          </ac:picMkLst>
        </pc:picChg>
        <pc:picChg chg="del">
          <ac:chgData name="JAIRO FRANCISCO SEOANES LEON" userId="0eb25a33-0650-4a1e-83a5-617b6d8e1a17" providerId="ADAL" clId="{37CFE8EB-C7A4-4AA1-B42B-DB9EDCBDEC5E}" dt="2025-11-11T02:23:04.953" v="464" actId="478"/>
          <ac:picMkLst>
            <pc:docMk/>
            <pc:sldMk cId="4040732143" sldId="363"/>
            <ac:picMk id="9" creationId="{FEC1C4BF-81DB-D7FC-A19D-C51D75EC6F73}"/>
          </ac:picMkLst>
        </pc:picChg>
        <pc:picChg chg="del">
          <ac:chgData name="JAIRO FRANCISCO SEOANES LEON" userId="0eb25a33-0650-4a1e-83a5-617b6d8e1a17" providerId="ADAL" clId="{37CFE8EB-C7A4-4AA1-B42B-DB9EDCBDEC5E}" dt="2025-11-11T02:23:04.953" v="464" actId="478"/>
          <ac:picMkLst>
            <pc:docMk/>
            <pc:sldMk cId="4040732143" sldId="363"/>
            <ac:picMk id="12" creationId="{73A0D5D2-0F4C-8D57-7DF4-19D4BE2021B3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02:42:20.290" v="599" actId="1076"/>
        <pc:sldMkLst>
          <pc:docMk/>
          <pc:sldMk cId="767868817" sldId="364"/>
        </pc:sldMkLst>
        <pc:spChg chg="del">
          <ac:chgData name="JAIRO FRANCISCO SEOANES LEON" userId="0eb25a33-0650-4a1e-83a5-617b6d8e1a17" providerId="ADAL" clId="{37CFE8EB-C7A4-4AA1-B42B-DB9EDCBDEC5E}" dt="2025-11-11T02:35:04.783" v="529" actId="478"/>
          <ac:spMkLst>
            <pc:docMk/>
            <pc:sldMk cId="767868817" sldId="364"/>
            <ac:spMk id="4" creationId="{C093AA1B-F39A-E491-49C3-7EA2FBEC7547}"/>
          </ac:spMkLst>
        </pc:spChg>
        <pc:spChg chg="del">
          <ac:chgData name="JAIRO FRANCISCO SEOANES LEON" userId="0eb25a33-0650-4a1e-83a5-617b6d8e1a17" providerId="ADAL" clId="{37CFE8EB-C7A4-4AA1-B42B-DB9EDCBDEC5E}" dt="2025-11-11T02:36:06.160" v="533" actId="478"/>
          <ac:spMkLst>
            <pc:docMk/>
            <pc:sldMk cId="767868817" sldId="364"/>
            <ac:spMk id="6" creationId="{BB71E7AA-C2D2-D778-DCBE-2CD757D497C3}"/>
          </ac:spMkLst>
        </pc:spChg>
        <pc:spChg chg="add del">
          <ac:chgData name="JAIRO FRANCISCO SEOANES LEON" userId="0eb25a33-0650-4a1e-83a5-617b6d8e1a17" providerId="ADAL" clId="{37CFE8EB-C7A4-4AA1-B42B-DB9EDCBDEC5E}" dt="2025-11-11T02:32:06.809" v="516" actId="478"/>
          <ac:spMkLst>
            <pc:docMk/>
            <pc:sldMk cId="767868817" sldId="364"/>
            <ac:spMk id="7" creationId="{EEB9A379-D991-00D0-487A-55DB94179C8E}"/>
          </ac:spMkLst>
        </pc:spChg>
        <pc:spChg chg="del">
          <ac:chgData name="JAIRO FRANCISCO SEOANES LEON" userId="0eb25a33-0650-4a1e-83a5-617b6d8e1a17" providerId="ADAL" clId="{37CFE8EB-C7A4-4AA1-B42B-DB9EDCBDEC5E}" dt="2025-11-11T02:35:05.835" v="530" actId="478"/>
          <ac:spMkLst>
            <pc:docMk/>
            <pc:sldMk cId="767868817" sldId="364"/>
            <ac:spMk id="16" creationId="{507BE3D2-B1E7-24E9-E9D3-F46922D82AE5}"/>
          </ac:spMkLst>
        </pc:spChg>
        <pc:spChg chg="del">
          <ac:chgData name="JAIRO FRANCISCO SEOANES LEON" userId="0eb25a33-0650-4a1e-83a5-617b6d8e1a17" providerId="ADAL" clId="{37CFE8EB-C7A4-4AA1-B42B-DB9EDCBDEC5E}" dt="2025-11-11T02:35:07.357" v="531" actId="478"/>
          <ac:spMkLst>
            <pc:docMk/>
            <pc:sldMk cId="767868817" sldId="364"/>
            <ac:spMk id="24" creationId="{F28BFAC9-C3A1-621D-3922-6E1E2C3F3016}"/>
          </ac:spMkLst>
        </pc:spChg>
        <pc:spChg chg="del">
          <ac:chgData name="JAIRO FRANCISCO SEOANES LEON" userId="0eb25a33-0650-4a1e-83a5-617b6d8e1a17" providerId="ADAL" clId="{37CFE8EB-C7A4-4AA1-B42B-DB9EDCBDEC5E}" dt="2025-11-11T02:35:08.003" v="532" actId="478"/>
          <ac:spMkLst>
            <pc:docMk/>
            <pc:sldMk cId="767868817" sldId="364"/>
            <ac:spMk id="28" creationId="{D79A4EF7-0FE3-DE9B-63A1-5EA1A3DC804D}"/>
          </ac:spMkLst>
        </pc:spChg>
        <pc:grpChg chg="del">
          <ac:chgData name="JAIRO FRANCISCO SEOANES LEON" userId="0eb25a33-0650-4a1e-83a5-617b6d8e1a17" providerId="ADAL" clId="{37CFE8EB-C7A4-4AA1-B42B-DB9EDCBDEC5E}" dt="2025-11-11T02:32:03.252" v="514" actId="478"/>
          <ac:grpSpMkLst>
            <pc:docMk/>
            <pc:sldMk cId="767868817" sldId="364"/>
            <ac:grpSpMk id="8" creationId="{06290AA7-5486-6BD2-F5AF-CA7DB1E20A9B}"/>
          </ac:grpSpMkLst>
        </pc:grpChg>
        <pc:graphicFrameChg chg="add mod modGraphic">
          <ac:chgData name="JAIRO FRANCISCO SEOANES LEON" userId="0eb25a33-0650-4a1e-83a5-617b6d8e1a17" providerId="ADAL" clId="{37CFE8EB-C7A4-4AA1-B42B-DB9EDCBDEC5E}" dt="2025-11-11T02:37:53.072" v="554" actId="1076"/>
          <ac:graphicFrameMkLst>
            <pc:docMk/>
            <pc:sldMk cId="767868817" sldId="364"/>
            <ac:graphicFrameMk id="17" creationId="{0D9907ED-476B-2266-23A0-EBC98FA518D9}"/>
          </ac:graphicFrameMkLst>
        </pc:graphicFrameChg>
        <pc:picChg chg="add del mod">
          <ac:chgData name="JAIRO FRANCISCO SEOANES LEON" userId="0eb25a33-0650-4a1e-83a5-617b6d8e1a17" providerId="ADAL" clId="{37CFE8EB-C7A4-4AA1-B42B-DB9EDCBDEC5E}" dt="2025-11-11T02:39:17.408" v="556" actId="478"/>
          <ac:picMkLst>
            <pc:docMk/>
            <pc:sldMk cId="767868817" sldId="364"/>
            <ac:picMk id="10" creationId="{D7DB9BBE-B0A6-842F-6834-714C99A31819}"/>
          </ac:picMkLst>
        </pc:picChg>
        <pc:picChg chg="add del mod">
          <ac:chgData name="JAIRO FRANCISCO SEOANES LEON" userId="0eb25a33-0650-4a1e-83a5-617b6d8e1a17" providerId="ADAL" clId="{37CFE8EB-C7A4-4AA1-B42B-DB9EDCBDEC5E}" dt="2025-11-11T02:39:15.313" v="555" actId="478"/>
          <ac:picMkLst>
            <pc:docMk/>
            <pc:sldMk cId="767868817" sldId="364"/>
            <ac:picMk id="15" creationId="{0CC168C1-6088-E105-5A0D-6EC1D3805140}"/>
          </ac:picMkLst>
        </pc:picChg>
        <pc:picChg chg="add mod">
          <ac:chgData name="JAIRO FRANCISCO SEOANES LEON" userId="0eb25a33-0650-4a1e-83a5-617b6d8e1a17" providerId="ADAL" clId="{37CFE8EB-C7A4-4AA1-B42B-DB9EDCBDEC5E}" dt="2025-11-11T02:42:20.290" v="599" actId="1076"/>
          <ac:picMkLst>
            <pc:docMk/>
            <pc:sldMk cId="767868817" sldId="364"/>
            <ac:picMk id="19" creationId="{F2FABBFF-B98F-AC0A-C803-227BCD33259D}"/>
          </ac:picMkLst>
        </pc:picChg>
        <pc:picChg chg="add mod modCrop">
          <ac:chgData name="JAIRO FRANCISCO SEOANES LEON" userId="0eb25a33-0650-4a1e-83a5-617b6d8e1a17" providerId="ADAL" clId="{37CFE8EB-C7A4-4AA1-B42B-DB9EDCBDEC5E}" dt="2025-11-11T02:41:40.737" v="592" actId="1076"/>
          <ac:picMkLst>
            <pc:docMk/>
            <pc:sldMk cId="767868817" sldId="364"/>
            <ac:picMk id="21" creationId="{95D2E56C-EB56-B6B0-2B49-A5BB1044EB87}"/>
          </ac:picMkLst>
        </pc:picChg>
        <pc:picChg chg="add mod">
          <ac:chgData name="JAIRO FRANCISCO SEOANES LEON" userId="0eb25a33-0650-4a1e-83a5-617b6d8e1a17" providerId="ADAL" clId="{37CFE8EB-C7A4-4AA1-B42B-DB9EDCBDEC5E}" dt="2025-11-11T02:40:39.244" v="571"/>
          <ac:picMkLst>
            <pc:docMk/>
            <pc:sldMk cId="767868817" sldId="364"/>
            <ac:picMk id="22" creationId="{4B735625-3248-05AE-AC58-8970E3A63593}"/>
          </ac:picMkLst>
        </pc:picChg>
        <pc:picChg chg="add mod">
          <ac:chgData name="JAIRO FRANCISCO SEOANES LEON" userId="0eb25a33-0650-4a1e-83a5-617b6d8e1a17" providerId="ADAL" clId="{37CFE8EB-C7A4-4AA1-B42B-DB9EDCBDEC5E}" dt="2025-11-11T02:41:03.230" v="583" actId="1076"/>
          <ac:picMkLst>
            <pc:docMk/>
            <pc:sldMk cId="767868817" sldId="364"/>
            <ac:picMk id="23" creationId="{3B5C5379-B1A9-EBF3-DF71-45F73F1202E5}"/>
          </ac:picMkLst>
        </pc:picChg>
        <pc:picChg chg="add mod">
          <ac:chgData name="JAIRO FRANCISCO SEOANES LEON" userId="0eb25a33-0650-4a1e-83a5-617b6d8e1a17" providerId="ADAL" clId="{37CFE8EB-C7A4-4AA1-B42B-DB9EDCBDEC5E}" dt="2025-11-11T02:41:46.398" v="593" actId="1076"/>
          <ac:picMkLst>
            <pc:docMk/>
            <pc:sldMk cId="767868817" sldId="364"/>
            <ac:picMk id="25" creationId="{7364A6C9-7DE7-E00F-E6BA-8C3E74ED43CE}"/>
          </ac:picMkLst>
        </pc:picChg>
        <pc:picChg chg="add mod">
          <ac:chgData name="JAIRO FRANCISCO SEOANES LEON" userId="0eb25a33-0650-4a1e-83a5-617b6d8e1a17" providerId="ADAL" clId="{37CFE8EB-C7A4-4AA1-B42B-DB9EDCBDEC5E}" dt="2025-11-11T02:41:54.154" v="595" actId="27957"/>
          <ac:picMkLst>
            <pc:docMk/>
            <pc:sldMk cId="767868817" sldId="364"/>
            <ac:picMk id="26" creationId="{128CD603-F829-BD27-42B6-7E6CD1C1815C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09:51:20.883" v="1060" actId="14100"/>
        <pc:sldMkLst>
          <pc:docMk/>
          <pc:sldMk cId="582478706" sldId="365"/>
        </pc:sldMkLst>
        <pc:spChg chg="add mod">
          <ac:chgData name="JAIRO FRANCISCO SEOANES LEON" userId="0eb25a33-0650-4a1e-83a5-617b6d8e1a17" providerId="ADAL" clId="{37CFE8EB-C7A4-4AA1-B42B-DB9EDCBDEC5E}" dt="2025-11-11T09:36:02.674" v="876" actId="20577"/>
          <ac:spMkLst>
            <pc:docMk/>
            <pc:sldMk cId="582478706" sldId="365"/>
            <ac:spMk id="3" creationId="{1D8B0D52-1819-5A36-8F1A-F4EC3666B303}"/>
          </ac:spMkLst>
        </pc:spChg>
        <pc:spChg chg="del">
          <ac:chgData name="JAIRO FRANCISCO SEOANES LEON" userId="0eb25a33-0650-4a1e-83a5-617b6d8e1a17" providerId="ADAL" clId="{37CFE8EB-C7A4-4AA1-B42B-DB9EDCBDEC5E}" dt="2025-11-11T09:28:27.353" v="785" actId="478"/>
          <ac:spMkLst>
            <pc:docMk/>
            <pc:sldMk cId="582478706" sldId="365"/>
            <ac:spMk id="7" creationId="{259DD440-DC7D-0F17-3C41-6DE594F29E47}"/>
          </ac:spMkLst>
        </pc:spChg>
        <pc:spChg chg="add mod">
          <ac:chgData name="JAIRO FRANCISCO SEOANES LEON" userId="0eb25a33-0650-4a1e-83a5-617b6d8e1a17" providerId="ADAL" clId="{37CFE8EB-C7A4-4AA1-B42B-DB9EDCBDEC5E}" dt="2025-11-11T09:36:11.948" v="878" actId="1076"/>
          <ac:spMkLst>
            <pc:docMk/>
            <pc:sldMk cId="582478706" sldId="365"/>
            <ac:spMk id="8" creationId="{8FD7632E-89B8-2DCC-B415-D6D2B04629B2}"/>
          </ac:spMkLst>
        </pc:spChg>
        <pc:spChg chg="del">
          <ac:chgData name="JAIRO FRANCISCO SEOANES LEON" userId="0eb25a33-0650-4a1e-83a5-617b6d8e1a17" providerId="ADAL" clId="{37CFE8EB-C7A4-4AA1-B42B-DB9EDCBDEC5E}" dt="2025-11-11T09:28:26.019" v="784" actId="478"/>
          <ac:spMkLst>
            <pc:docMk/>
            <pc:sldMk cId="582478706" sldId="365"/>
            <ac:spMk id="9" creationId="{5379814D-C228-1BC7-A26E-0A1F4AD3132E}"/>
          </ac:spMkLst>
        </pc:spChg>
        <pc:spChg chg="add mod">
          <ac:chgData name="JAIRO FRANCISCO SEOANES LEON" userId="0eb25a33-0650-4a1e-83a5-617b6d8e1a17" providerId="ADAL" clId="{37CFE8EB-C7A4-4AA1-B42B-DB9EDCBDEC5E}" dt="2025-11-11T09:36:15.934" v="879" actId="1076"/>
          <ac:spMkLst>
            <pc:docMk/>
            <pc:sldMk cId="582478706" sldId="365"/>
            <ac:spMk id="12" creationId="{D093C295-3349-1191-3BAC-1FB4305AA115}"/>
          </ac:spMkLst>
        </pc:spChg>
        <pc:spChg chg="add mod">
          <ac:chgData name="JAIRO FRANCISCO SEOANES LEON" userId="0eb25a33-0650-4a1e-83a5-617b6d8e1a17" providerId="ADAL" clId="{37CFE8EB-C7A4-4AA1-B42B-DB9EDCBDEC5E}" dt="2025-11-11T09:36:19.925" v="880" actId="1076"/>
          <ac:spMkLst>
            <pc:docMk/>
            <pc:sldMk cId="582478706" sldId="365"/>
            <ac:spMk id="17" creationId="{8822769D-7703-3502-80C5-0C91B897117E}"/>
          </ac:spMkLst>
        </pc:spChg>
        <pc:spChg chg="del mod">
          <ac:chgData name="JAIRO FRANCISCO SEOANES LEON" userId="0eb25a33-0650-4a1e-83a5-617b6d8e1a17" providerId="ADAL" clId="{37CFE8EB-C7A4-4AA1-B42B-DB9EDCBDEC5E}" dt="2025-11-11T09:37:21.638" v="883" actId="478"/>
          <ac:spMkLst>
            <pc:docMk/>
            <pc:sldMk cId="582478706" sldId="365"/>
            <ac:spMk id="18" creationId="{5978C41F-CB01-857F-1A31-94046EB1B4C2}"/>
          </ac:spMkLst>
        </pc:spChg>
        <pc:spChg chg="del mod">
          <ac:chgData name="JAIRO FRANCISCO SEOANES LEON" userId="0eb25a33-0650-4a1e-83a5-617b6d8e1a17" providerId="ADAL" clId="{37CFE8EB-C7A4-4AA1-B42B-DB9EDCBDEC5E}" dt="2025-11-11T09:37:21.028" v="882" actId="478"/>
          <ac:spMkLst>
            <pc:docMk/>
            <pc:sldMk cId="582478706" sldId="365"/>
            <ac:spMk id="20" creationId="{F355C673-3EF3-3936-EC91-016AC6F69D65}"/>
          </ac:spMkLst>
        </pc:spChg>
        <pc:spChg chg="add mod">
          <ac:chgData name="JAIRO FRANCISCO SEOANES LEON" userId="0eb25a33-0650-4a1e-83a5-617b6d8e1a17" providerId="ADAL" clId="{37CFE8EB-C7A4-4AA1-B42B-DB9EDCBDEC5E}" dt="2025-11-11T09:48:39.491" v="1020" actId="1076"/>
          <ac:spMkLst>
            <pc:docMk/>
            <pc:sldMk cId="582478706" sldId="365"/>
            <ac:spMk id="21" creationId="{F6006E12-2ECF-4AD4-419B-98B2CB4A310E}"/>
          </ac:spMkLst>
        </pc:spChg>
        <pc:spChg chg="del mod">
          <ac:chgData name="JAIRO FRANCISCO SEOANES LEON" userId="0eb25a33-0650-4a1e-83a5-617b6d8e1a17" providerId="ADAL" clId="{37CFE8EB-C7A4-4AA1-B42B-DB9EDCBDEC5E}" dt="2025-11-11T09:37:20.405" v="881" actId="478"/>
          <ac:spMkLst>
            <pc:docMk/>
            <pc:sldMk cId="582478706" sldId="365"/>
            <ac:spMk id="23" creationId="{BB432E65-BA71-1454-CEC8-118BB6F0ED06}"/>
          </ac:spMkLst>
        </pc:spChg>
        <pc:spChg chg="del">
          <ac:chgData name="JAIRO FRANCISCO SEOANES LEON" userId="0eb25a33-0650-4a1e-83a5-617b6d8e1a17" providerId="ADAL" clId="{37CFE8EB-C7A4-4AA1-B42B-DB9EDCBDEC5E}" dt="2025-11-11T09:37:22.707" v="884" actId="478"/>
          <ac:spMkLst>
            <pc:docMk/>
            <pc:sldMk cId="582478706" sldId="365"/>
            <ac:spMk id="26" creationId="{0D89A185-659F-1995-92C1-221EA66B7E60}"/>
          </ac:spMkLst>
        </pc:spChg>
        <pc:spChg chg="add mod">
          <ac:chgData name="JAIRO FRANCISCO SEOANES LEON" userId="0eb25a33-0650-4a1e-83a5-617b6d8e1a17" providerId="ADAL" clId="{37CFE8EB-C7A4-4AA1-B42B-DB9EDCBDEC5E}" dt="2025-11-11T09:48:39.491" v="1020" actId="1076"/>
          <ac:spMkLst>
            <pc:docMk/>
            <pc:sldMk cId="582478706" sldId="365"/>
            <ac:spMk id="27" creationId="{296F7346-E420-9C98-E2DD-06B700D7D5F2}"/>
          </ac:spMkLst>
        </pc:spChg>
        <pc:spChg chg="del">
          <ac:chgData name="JAIRO FRANCISCO SEOANES LEON" userId="0eb25a33-0650-4a1e-83a5-617b6d8e1a17" providerId="ADAL" clId="{37CFE8EB-C7A4-4AA1-B42B-DB9EDCBDEC5E}" dt="2025-11-11T09:37:23.261" v="885" actId="478"/>
          <ac:spMkLst>
            <pc:docMk/>
            <pc:sldMk cId="582478706" sldId="365"/>
            <ac:spMk id="29" creationId="{10BFD0CE-55EC-6CF7-FDB0-589DB820B27B}"/>
          </ac:spMkLst>
        </pc:spChg>
        <pc:spChg chg="add mod">
          <ac:chgData name="JAIRO FRANCISCO SEOANES LEON" userId="0eb25a33-0650-4a1e-83a5-617b6d8e1a17" providerId="ADAL" clId="{37CFE8EB-C7A4-4AA1-B42B-DB9EDCBDEC5E}" dt="2025-11-11T09:51:03.701" v="1059" actId="20577"/>
          <ac:spMkLst>
            <pc:docMk/>
            <pc:sldMk cId="582478706" sldId="365"/>
            <ac:spMk id="30" creationId="{AF2EAFFD-7C8E-D0F3-E35F-85D021587F82}"/>
          </ac:spMkLst>
        </pc:spChg>
        <pc:spChg chg="add mod">
          <ac:chgData name="JAIRO FRANCISCO SEOANES LEON" userId="0eb25a33-0650-4a1e-83a5-617b6d8e1a17" providerId="ADAL" clId="{37CFE8EB-C7A4-4AA1-B42B-DB9EDCBDEC5E}" dt="2025-11-11T09:49:58.556" v="1036" actId="1076"/>
          <ac:spMkLst>
            <pc:docMk/>
            <pc:sldMk cId="582478706" sldId="365"/>
            <ac:spMk id="31" creationId="{9FAFB761-BEF8-D807-EE28-0AC7D931F949}"/>
          </ac:spMkLst>
        </pc:spChg>
        <pc:spChg chg="add mod">
          <ac:chgData name="JAIRO FRANCISCO SEOANES LEON" userId="0eb25a33-0650-4a1e-83a5-617b6d8e1a17" providerId="ADAL" clId="{37CFE8EB-C7A4-4AA1-B42B-DB9EDCBDEC5E}" dt="2025-11-11T09:51:20.883" v="1060" actId="14100"/>
          <ac:spMkLst>
            <pc:docMk/>
            <pc:sldMk cId="582478706" sldId="365"/>
            <ac:spMk id="32" creationId="{28414FE7-A80D-A474-7D1B-AA1D03F451DC}"/>
          </ac:spMkLst>
        </pc:spChg>
        <pc:spChg chg="del">
          <ac:chgData name="JAIRO FRANCISCO SEOANES LEON" userId="0eb25a33-0650-4a1e-83a5-617b6d8e1a17" providerId="ADAL" clId="{37CFE8EB-C7A4-4AA1-B42B-DB9EDCBDEC5E}" dt="2025-11-11T09:37:24.368" v="886" actId="478"/>
          <ac:spMkLst>
            <pc:docMk/>
            <pc:sldMk cId="582478706" sldId="365"/>
            <ac:spMk id="33" creationId="{FD97EB01-7520-D89E-77DC-74009550849C}"/>
          </ac:spMkLst>
        </pc:spChg>
        <pc:spChg chg="del">
          <ac:chgData name="JAIRO FRANCISCO SEOANES LEON" userId="0eb25a33-0650-4a1e-83a5-617b6d8e1a17" providerId="ADAL" clId="{37CFE8EB-C7A4-4AA1-B42B-DB9EDCBDEC5E}" dt="2025-11-11T09:28:29.570" v="787" actId="478"/>
          <ac:spMkLst>
            <pc:docMk/>
            <pc:sldMk cId="582478706" sldId="365"/>
            <ac:spMk id="35" creationId="{03A34E50-A21B-91B6-BC47-A54193460AA8}"/>
          </ac:spMkLst>
        </pc:spChg>
        <pc:picChg chg="add mod">
          <ac:chgData name="JAIRO FRANCISCO SEOANES LEON" userId="0eb25a33-0650-4a1e-83a5-617b6d8e1a17" providerId="ADAL" clId="{37CFE8EB-C7A4-4AA1-B42B-DB9EDCBDEC5E}" dt="2025-11-11T09:36:05.389" v="877" actId="1076"/>
          <ac:picMkLst>
            <pc:docMk/>
            <pc:sldMk cId="582478706" sldId="365"/>
            <ac:picMk id="5" creationId="{6C5E3F49-E911-5734-07D0-7EFA9E2E388A}"/>
          </ac:picMkLst>
        </pc:picChg>
        <pc:picChg chg="add mod">
          <ac:chgData name="JAIRO FRANCISCO SEOANES LEON" userId="0eb25a33-0650-4a1e-83a5-617b6d8e1a17" providerId="ADAL" clId="{37CFE8EB-C7A4-4AA1-B42B-DB9EDCBDEC5E}" dt="2025-11-11T09:36:15.934" v="879" actId="1076"/>
          <ac:picMkLst>
            <pc:docMk/>
            <pc:sldMk cId="582478706" sldId="365"/>
            <ac:picMk id="10" creationId="{1C3318F2-419B-9B1B-5391-E2DB5ED7D97E}"/>
          </ac:picMkLst>
        </pc:picChg>
        <pc:picChg chg="del">
          <ac:chgData name="JAIRO FRANCISCO SEOANES LEON" userId="0eb25a33-0650-4a1e-83a5-617b6d8e1a17" providerId="ADAL" clId="{37CFE8EB-C7A4-4AA1-B42B-DB9EDCBDEC5E}" dt="2025-11-11T09:28:28.008" v="786" actId="478"/>
          <ac:picMkLst>
            <pc:docMk/>
            <pc:sldMk cId="582478706" sldId="365"/>
            <ac:picMk id="16" creationId="{740DF875-F026-23B7-77EA-389686E85B7E}"/>
          </ac:picMkLst>
        </pc:picChg>
        <pc:picChg chg="add mod">
          <ac:chgData name="JAIRO FRANCISCO SEOANES LEON" userId="0eb25a33-0650-4a1e-83a5-617b6d8e1a17" providerId="ADAL" clId="{37CFE8EB-C7A4-4AA1-B42B-DB9EDCBDEC5E}" dt="2025-11-11T09:48:39.491" v="1020" actId="1076"/>
          <ac:picMkLst>
            <pc:docMk/>
            <pc:sldMk cId="582478706" sldId="365"/>
            <ac:picMk id="24" creationId="{05D108BD-0129-B4BA-15D5-37B8045C90B3}"/>
          </ac:picMkLst>
        </pc:picChg>
        <pc:picChg chg="add mod">
          <ac:chgData name="JAIRO FRANCISCO SEOANES LEON" userId="0eb25a33-0650-4a1e-83a5-617b6d8e1a17" providerId="ADAL" clId="{37CFE8EB-C7A4-4AA1-B42B-DB9EDCBDEC5E}" dt="2025-11-11T09:50:57.667" v="1057" actId="1076"/>
          <ac:picMkLst>
            <pc:docMk/>
            <pc:sldMk cId="582478706" sldId="365"/>
            <ac:picMk id="28" creationId="{4B47F363-97CB-9688-27D7-73A43F48192C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10:10:36.435" v="1210" actId="20577"/>
        <pc:sldMkLst>
          <pc:docMk/>
          <pc:sldMk cId="1300841976" sldId="366"/>
        </pc:sldMkLst>
        <pc:spChg chg="mod">
          <ac:chgData name="JAIRO FRANCISCO SEOANES LEON" userId="0eb25a33-0650-4a1e-83a5-617b6d8e1a17" providerId="ADAL" clId="{37CFE8EB-C7A4-4AA1-B42B-DB9EDCBDEC5E}" dt="2025-11-11T09:54:46.287" v="1065" actId="122"/>
          <ac:spMkLst>
            <pc:docMk/>
            <pc:sldMk cId="1300841976" sldId="366"/>
            <ac:spMk id="3" creationId="{F18F3460-C0A2-CB8E-DF13-EF490235B56D}"/>
          </ac:spMkLst>
        </pc:spChg>
        <pc:spChg chg="add mod">
          <ac:chgData name="JAIRO FRANCISCO SEOANES LEON" userId="0eb25a33-0650-4a1e-83a5-617b6d8e1a17" providerId="ADAL" clId="{37CFE8EB-C7A4-4AA1-B42B-DB9EDCBDEC5E}" dt="2025-11-11T10:03:02.130" v="1122" actId="207"/>
          <ac:spMkLst>
            <pc:docMk/>
            <pc:sldMk cId="1300841976" sldId="366"/>
            <ac:spMk id="7" creationId="{9BC1BDB7-A3DE-6271-3DFE-89EB43AED8AB}"/>
          </ac:spMkLst>
        </pc:spChg>
        <pc:spChg chg="del mod">
          <ac:chgData name="JAIRO FRANCISCO SEOANES LEON" userId="0eb25a33-0650-4a1e-83a5-617b6d8e1a17" providerId="ADAL" clId="{37CFE8EB-C7A4-4AA1-B42B-DB9EDCBDEC5E}" dt="2025-11-11T09:58:21.438" v="1082" actId="478"/>
          <ac:spMkLst>
            <pc:docMk/>
            <pc:sldMk cId="1300841976" sldId="366"/>
            <ac:spMk id="8" creationId="{11E5DB80-CF84-B776-D88A-5516377709B4}"/>
          </ac:spMkLst>
        </pc:spChg>
        <pc:spChg chg="mod">
          <ac:chgData name="JAIRO FRANCISCO SEOANES LEON" userId="0eb25a33-0650-4a1e-83a5-617b6d8e1a17" providerId="ADAL" clId="{37CFE8EB-C7A4-4AA1-B42B-DB9EDCBDEC5E}" dt="2025-11-11T10:10:36.435" v="1210" actId="20577"/>
          <ac:spMkLst>
            <pc:docMk/>
            <pc:sldMk cId="1300841976" sldId="366"/>
            <ac:spMk id="12" creationId="{9C320B55-5291-405D-74FB-B67F204FA65B}"/>
          </ac:spMkLst>
        </pc:spChg>
        <pc:spChg chg="add mod">
          <ac:chgData name="JAIRO FRANCISCO SEOANES LEON" userId="0eb25a33-0650-4a1e-83a5-617b6d8e1a17" providerId="ADAL" clId="{37CFE8EB-C7A4-4AA1-B42B-DB9EDCBDEC5E}" dt="2025-11-11T10:03:25.336" v="1143" actId="20577"/>
          <ac:spMkLst>
            <pc:docMk/>
            <pc:sldMk cId="1300841976" sldId="366"/>
            <ac:spMk id="15" creationId="{A1633A5D-6B0E-A7F4-01BB-FED727E0876A}"/>
          </ac:spMkLst>
        </pc:spChg>
        <pc:spChg chg="del mod">
          <ac:chgData name="JAIRO FRANCISCO SEOANES LEON" userId="0eb25a33-0650-4a1e-83a5-617b6d8e1a17" providerId="ADAL" clId="{37CFE8EB-C7A4-4AA1-B42B-DB9EDCBDEC5E}" dt="2025-11-11T10:04:02.113" v="1161" actId="478"/>
          <ac:spMkLst>
            <pc:docMk/>
            <pc:sldMk cId="1300841976" sldId="366"/>
            <ac:spMk id="17" creationId="{3C27FC1F-3B17-1D96-D1C8-D3BCB6BC5202}"/>
          </ac:spMkLst>
        </pc:spChg>
        <pc:spChg chg="add mod">
          <ac:chgData name="JAIRO FRANCISCO SEOANES LEON" userId="0eb25a33-0650-4a1e-83a5-617b6d8e1a17" providerId="ADAL" clId="{37CFE8EB-C7A4-4AA1-B42B-DB9EDCBDEC5E}" dt="2025-11-11T10:05:11.271" v="1182" actId="207"/>
          <ac:spMkLst>
            <pc:docMk/>
            <pc:sldMk cId="1300841976" sldId="366"/>
            <ac:spMk id="19" creationId="{72DED078-1C65-706C-E5B8-21E118052322}"/>
          </ac:spMkLst>
        </pc:spChg>
        <pc:spChg chg="del">
          <ac:chgData name="JAIRO FRANCISCO SEOANES LEON" userId="0eb25a33-0650-4a1e-83a5-617b6d8e1a17" providerId="ADAL" clId="{37CFE8EB-C7A4-4AA1-B42B-DB9EDCBDEC5E}" dt="2025-11-11T09:58:14.483" v="1080" actId="478"/>
          <ac:spMkLst>
            <pc:docMk/>
            <pc:sldMk cId="1300841976" sldId="366"/>
            <ac:spMk id="21" creationId="{BCE41829-3DB4-3AA4-A038-751F27E83DBE}"/>
          </ac:spMkLst>
        </pc:spChg>
        <pc:spChg chg="del">
          <ac:chgData name="JAIRO FRANCISCO SEOANES LEON" userId="0eb25a33-0650-4a1e-83a5-617b6d8e1a17" providerId="ADAL" clId="{37CFE8EB-C7A4-4AA1-B42B-DB9EDCBDEC5E}" dt="2025-11-11T09:58:14.483" v="1080" actId="478"/>
          <ac:spMkLst>
            <pc:docMk/>
            <pc:sldMk cId="1300841976" sldId="366"/>
            <ac:spMk id="27" creationId="{10CA397A-05CF-D0DB-1AEE-E755B8FE7D41}"/>
          </ac:spMkLst>
        </pc:spChg>
        <pc:spChg chg="del">
          <ac:chgData name="JAIRO FRANCISCO SEOANES LEON" userId="0eb25a33-0650-4a1e-83a5-617b6d8e1a17" providerId="ADAL" clId="{37CFE8EB-C7A4-4AA1-B42B-DB9EDCBDEC5E}" dt="2025-11-11T09:58:14.483" v="1080" actId="478"/>
          <ac:spMkLst>
            <pc:docMk/>
            <pc:sldMk cId="1300841976" sldId="366"/>
            <ac:spMk id="30" creationId="{7CFDB986-29BE-883C-3DF3-B198EE24146B}"/>
          </ac:spMkLst>
        </pc:spChg>
        <pc:spChg chg="del mod">
          <ac:chgData name="JAIRO FRANCISCO SEOANES LEON" userId="0eb25a33-0650-4a1e-83a5-617b6d8e1a17" providerId="ADAL" clId="{37CFE8EB-C7A4-4AA1-B42B-DB9EDCBDEC5E}" dt="2025-11-11T09:58:24.439" v="1084" actId="478"/>
          <ac:spMkLst>
            <pc:docMk/>
            <pc:sldMk cId="1300841976" sldId="366"/>
            <ac:spMk id="31" creationId="{E4F9454F-0F60-789A-96CD-9634C67D9FAB}"/>
          </ac:spMkLst>
        </pc:spChg>
        <pc:spChg chg="del">
          <ac:chgData name="JAIRO FRANCISCO SEOANES LEON" userId="0eb25a33-0650-4a1e-83a5-617b6d8e1a17" providerId="ADAL" clId="{37CFE8EB-C7A4-4AA1-B42B-DB9EDCBDEC5E}" dt="2025-11-11T09:58:18.809" v="1081" actId="478"/>
          <ac:spMkLst>
            <pc:docMk/>
            <pc:sldMk cId="1300841976" sldId="366"/>
            <ac:spMk id="32" creationId="{B1C18861-7C94-771E-00EC-CC0A67DBAB3E}"/>
          </ac:spMkLst>
        </pc:spChg>
        <pc:picChg chg="add mod">
          <ac:chgData name="JAIRO FRANCISCO SEOANES LEON" userId="0eb25a33-0650-4a1e-83a5-617b6d8e1a17" providerId="ADAL" clId="{37CFE8EB-C7A4-4AA1-B42B-DB9EDCBDEC5E}" dt="2025-11-11T09:58:43.463" v="1092" actId="1076"/>
          <ac:picMkLst>
            <pc:docMk/>
            <pc:sldMk cId="1300841976" sldId="366"/>
            <ac:picMk id="4" creationId="{BB5750BC-CCAF-924E-F0A5-6DC94E47F643}"/>
          </ac:picMkLst>
        </pc:picChg>
        <pc:picChg chg="del">
          <ac:chgData name="JAIRO FRANCISCO SEOANES LEON" userId="0eb25a33-0650-4a1e-83a5-617b6d8e1a17" providerId="ADAL" clId="{37CFE8EB-C7A4-4AA1-B42B-DB9EDCBDEC5E}" dt="2025-11-11T09:55:12.226" v="1066" actId="478"/>
          <ac:picMkLst>
            <pc:docMk/>
            <pc:sldMk cId="1300841976" sldId="366"/>
            <ac:picMk id="5" creationId="{A7DCA02B-B909-3FC4-D1C8-F9FA84AA0D9C}"/>
          </ac:picMkLst>
        </pc:picChg>
        <pc:picChg chg="mod">
          <ac:chgData name="JAIRO FRANCISCO SEOANES LEON" userId="0eb25a33-0650-4a1e-83a5-617b6d8e1a17" providerId="ADAL" clId="{37CFE8EB-C7A4-4AA1-B42B-DB9EDCBDEC5E}" dt="2025-11-11T10:03:46.680" v="1144" actId="1076"/>
          <ac:picMkLst>
            <pc:docMk/>
            <pc:sldMk cId="1300841976" sldId="366"/>
            <ac:picMk id="10" creationId="{47C0BA52-9418-656C-9F0A-F6D0DD4EF5DF}"/>
          </ac:picMkLst>
        </pc:picChg>
        <pc:picChg chg="add mod">
          <ac:chgData name="JAIRO FRANCISCO SEOANES LEON" userId="0eb25a33-0650-4a1e-83a5-617b6d8e1a17" providerId="ADAL" clId="{37CFE8EB-C7A4-4AA1-B42B-DB9EDCBDEC5E}" dt="2025-11-11T10:04:50.464" v="1165" actId="1076"/>
          <ac:picMkLst>
            <pc:docMk/>
            <pc:sldMk cId="1300841976" sldId="366"/>
            <ac:picMk id="18" creationId="{60F30255-0712-76CD-D09A-355F4AF5237C}"/>
          </ac:picMkLst>
        </pc:picChg>
        <pc:picChg chg="del">
          <ac:chgData name="JAIRO FRANCISCO SEOANES LEON" userId="0eb25a33-0650-4a1e-83a5-617b6d8e1a17" providerId="ADAL" clId="{37CFE8EB-C7A4-4AA1-B42B-DB9EDCBDEC5E}" dt="2025-11-11T09:58:14.483" v="1080" actId="478"/>
          <ac:picMkLst>
            <pc:docMk/>
            <pc:sldMk cId="1300841976" sldId="366"/>
            <ac:picMk id="24" creationId="{E439C910-6C82-71BA-A923-3E271B53D3E5}"/>
          </ac:picMkLst>
        </pc:picChg>
        <pc:picChg chg="del">
          <ac:chgData name="JAIRO FRANCISCO SEOANES LEON" userId="0eb25a33-0650-4a1e-83a5-617b6d8e1a17" providerId="ADAL" clId="{37CFE8EB-C7A4-4AA1-B42B-DB9EDCBDEC5E}" dt="2025-11-11T09:58:14.483" v="1080" actId="478"/>
          <ac:picMkLst>
            <pc:docMk/>
            <pc:sldMk cId="1300841976" sldId="366"/>
            <ac:picMk id="28" creationId="{0CF84456-E7B4-DFD2-F783-E70EA73957C5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10:17:21.775" v="1302" actId="20577"/>
        <pc:sldMkLst>
          <pc:docMk/>
          <pc:sldMk cId="2086998814" sldId="367"/>
        </pc:sldMkLst>
        <pc:spChg chg="mod">
          <ac:chgData name="JAIRO FRANCISCO SEOANES LEON" userId="0eb25a33-0650-4a1e-83a5-617b6d8e1a17" providerId="ADAL" clId="{37CFE8EB-C7A4-4AA1-B42B-DB9EDCBDEC5E}" dt="2025-11-11T10:10:57.895" v="1218" actId="113"/>
          <ac:spMkLst>
            <pc:docMk/>
            <pc:sldMk cId="2086998814" sldId="367"/>
            <ac:spMk id="3" creationId="{F682B0AF-8CC8-FCDE-0652-19552F3D2548}"/>
          </ac:spMkLst>
        </pc:spChg>
        <pc:spChg chg="mod">
          <ac:chgData name="JAIRO FRANCISCO SEOANES LEON" userId="0eb25a33-0650-4a1e-83a5-617b6d8e1a17" providerId="ADAL" clId="{37CFE8EB-C7A4-4AA1-B42B-DB9EDCBDEC5E}" dt="2025-11-11T10:12:09.005" v="1228" actId="207"/>
          <ac:spMkLst>
            <pc:docMk/>
            <pc:sldMk cId="2086998814" sldId="367"/>
            <ac:spMk id="7" creationId="{F00362E7-3F02-1F6F-EE32-1BFF5318CA49}"/>
          </ac:spMkLst>
        </pc:spChg>
        <pc:spChg chg="mod">
          <ac:chgData name="JAIRO FRANCISCO SEOANES LEON" userId="0eb25a33-0650-4a1e-83a5-617b6d8e1a17" providerId="ADAL" clId="{37CFE8EB-C7A4-4AA1-B42B-DB9EDCBDEC5E}" dt="2025-11-11T10:14:14.589" v="1263" actId="20577"/>
          <ac:spMkLst>
            <pc:docMk/>
            <pc:sldMk cId="2086998814" sldId="367"/>
            <ac:spMk id="12" creationId="{2EF67715-C2C0-5C83-E738-BD34255AC4AF}"/>
          </ac:spMkLst>
        </pc:spChg>
        <pc:spChg chg="mod">
          <ac:chgData name="JAIRO FRANCISCO SEOANES LEON" userId="0eb25a33-0650-4a1e-83a5-617b6d8e1a17" providerId="ADAL" clId="{37CFE8EB-C7A4-4AA1-B42B-DB9EDCBDEC5E}" dt="2025-11-11T10:17:21.775" v="1302" actId="20577"/>
          <ac:spMkLst>
            <pc:docMk/>
            <pc:sldMk cId="2086998814" sldId="367"/>
            <ac:spMk id="15" creationId="{6A61DEEA-F478-55C0-AB62-1A6FE89024E0}"/>
          </ac:spMkLst>
        </pc:spChg>
        <pc:spChg chg="mod">
          <ac:chgData name="JAIRO FRANCISCO SEOANES LEON" userId="0eb25a33-0650-4a1e-83a5-617b6d8e1a17" providerId="ADAL" clId="{37CFE8EB-C7A4-4AA1-B42B-DB9EDCBDEC5E}" dt="2025-11-11T10:15:15.949" v="1267" actId="1076"/>
          <ac:spMkLst>
            <pc:docMk/>
            <pc:sldMk cId="2086998814" sldId="367"/>
            <ac:spMk id="19" creationId="{BBA09360-C458-09A8-6F38-F2C7B63E91CE}"/>
          </ac:spMkLst>
        </pc:spChg>
        <pc:picChg chg="del">
          <ac:chgData name="JAIRO FRANCISCO SEOANES LEON" userId="0eb25a33-0650-4a1e-83a5-617b6d8e1a17" providerId="ADAL" clId="{37CFE8EB-C7A4-4AA1-B42B-DB9EDCBDEC5E}" dt="2025-11-11T10:11:00.803" v="1219" actId="478"/>
          <ac:picMkLst>
            <pc:docMk/>
            <pc:sldMk cId="2086998814" sldId="367"/>
            <ac:picMk id="4" creationId="{41F241FD-0C3F-0A12-7157-6310B332E7F4}"/>
          </ac:picMkLst>
        </pc:picChg>
        <pc:picChg chg="add mod">
          <ac:chgData name="JAIRO FRANCISCO SEOANES LEON" userId="0eb25a33-0650-4a1e-83a5-617b6d8e1a17" providerId="ADAL" clId="{37CFE8EB-C7A4-4AA1-B42B-DB9EDCBDEC5E}" dt="2025-11-11T10:11:37.756" v="1226" actId="1076"/>
          <ac:picMkLst>
            <pc:docMk/>
            <pc:sldMk cId="2086998814" sldId="367"/>
            <ac:picMk id="5" creationId="{92B41851-C5C0-EC3B-9C88-5C873AC2339C}"/>
          </ac:picMkLst>
        </pc:picChg>
        <pc:picChg chg="add mod">
          <ac:chgData name="JAIRO FRANCISCO SEOANES LEON" userId="0eb25a33-0650-4a1e-83a5-617b6d8e1a17" providerId="ADAL" clId="{37CFE8EB-C7A4-4AA1-B42B-DB9EDCBDEC5E}" dt="2025-11-11T10:15:25.461" v="1270" actId="1076"/>
          <ac:picMkLst>
            <pc:docMk/>
            <pc:sldMk cId="2086998814" sldId="367"/>
            <ac:picMk id="8" creationId="{3FF2BACE-B898-5868-CD39-81B250E84E09}"/>
          </ac:picMkLst>
        </pc:picChg>
        <pc:picChg chg="mod">
          <ac:chgData name="JAIRO FRANCISCO SEOANES LEON" userId="0eb25a33-0650-4a1e-83a5-617b6d8e1a17" providerId="ADAL" clId="{37CFE8EB-C7A4-4AA1-B42B-DB9EDCBDEC5E}" dt="2025-11-11T10:14:06.645" v="1246" actId="1076"/>
          <ac:picMkLst>
            <pc:docMk/>
            <pc:sldMk cId="2086998814" sldId="367"/>
            <ac:picMk id="10" creationId="{8161EAF1-A346-D3AA-E31F-DD22B664F9D1}"/>
          </ac:picMkLst>
        </pc:picChg>
        <pc:picChg chg="del">
          <ac:chgData name="JAIRO FRANCISCO SEOANES LEON" userId="0eb25a33-0650-4a1e-83a5-617b6d8e1a17" providerId="ADAL" clId="{37CFE8EB-C7A4-4AA1-B42B-DB9EDCBDEC5E}" dt="2025-11-11T10:15:06.117" v="1264" actId="478"/>
          <ac:picMkLst>
            <pc:docMk/>
            <pc:sldMk cId="2086998814" sldId="367"/>
            <ac:picMk id="18" creationId="{02F45550-65DA-C509-5443-89E1C11CD912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10:29:03.802" v="1446"/>
        <pc:sldMkLst>
          <pc:docMk/>
          <pc:sldMk cId="45759938" sldId="368"/>
        </pc:sldMkLst>
        <pc:spChg chg="mod">
          <ac:chgData name="JAIRO FRANCISCO SEOANES LEON" userId="0eb25a33-0650-4a1e-83a5-617b6d8e1a17" providerId="ADAL" clId="{37CFE8EB-C7A4-4AA1-B42B-DB9EDCBDEC5E}" dt="2025-11-11T10:17:58.300" v="1305" actId="113"/>
          <ac:spMkLst>
            <pc:docMk/>
            <pc:sldMk cId="45759938" sldId="368"/>
            <ac:spMk id="3" creationId="{BADB24AD-B91C-D4BF-CFF4-A6E29FE5ACE9}"/>
          </ac:spMkLst>
        </pc:spChg>
        <pc:spChg chg="add mod">
          <ac:chgData name="JAIRO FRANCISCO SEOANES LEON" userId="0eb25a33-0650-4a1e-83a5-617b6d8e1a17" providerId="ADAL" clId="{37CFE8EB-C7A4-4AA1-B42B-DB9EDCBDEC5E}" dt="2025-11-11T10:28:38.722" v="1428" actId="1076"/>
          <ac:spMkLst>
            <pc:docMk/>
            <pc:sldMk cId="45759938" sldId="368"/>
            <ac:spMk id="6" creationId="{6F7E49DA-8DF9-C08A-3438-83D45B314C91}"/>
          </ac:spMkLst>
        </pc:spChg>
        <pc:spChg chg="mod">
          <ac:chgData name="JAIRO FRANCISCO SEOANES LEON" userId="0eb25a33-0650-4a1e-83a5-617b6d8e1a17" providerId="ADAL" clId="{37CFE8EB-C7A4-4AA1-B42B-DB9EDCBDEC5E}" dt="2025-11-11T10:22:26.976" v="1366" actId="1076"/>
          <ac:spMkLst>
            <pc:docMk/>
            <pc:sldMk cId="45759938" sldId="368"/>
            <ac:spMk id="7" creationId="{F3F1EAF1-CC3D-85A5-58BC-3F33FD1D0F32}"/>
          </ac:spMkLst>
        </pc:spChg>
        <pc:spChg chg="del mod">
          <ac:chgData name="JAIRO FRANCISCO SEOANES LEON" userId="0eb25a33-0650-4a1e-83a5-617b6d8e1a17" providerId="ADAL" clId="{37CFE8EB-C7A4-4AA1-B42B-DB9EDCBDEC5E}" dt="2025-11-11T10:21:13.894" v="1342" actId="478"/>
          <ac:spMkLst>
            <pc:docMk/>
            <pc:sldMk cId="45759938" sldId="368"/>
            <ac:spMk id="12" creationId="{0C1B9713-55C2-0EBD-A14C-F83484E00DB0}"/>
          </ac:spMkLst>
        </pc:spChg>
        <pc:spChg chg="del mod">
          <ac:chgData name="JAIRO FRANCISCO SEOANES LEON" userId="0eb25a33-0650-4a1e-83a5-617b6d8e1a17" providerId="ADAL" clId="{37CFE8EB-C7A4-4AA1-B42B-DB9EDCBDEC5E}" dt="2025-11-11T10:22:32.901" v="1368" actId="478"/>
          <ac:spMkLst>
            <pc:docMk/>
            <pc:sldMk cId="45759938" sldId="368"/>
            <ac:spMk id="15" creationId="{B2E54028-BFC9-06D3-CEBD-AC2782FCE780}"/>
          </ac:spMkLst>
        </pc:spChg>
        <pc:spChg chg="add mod">
          <ac:chgData name="JAIRO FRANCISCO SEOANES LEON" userId="0eb25a33-0650-4a1e-83a5-617b6d8e1a17" providerId="ADAL" clId="{37CFE8EB-C7A4-4AA1-B42B-DB9EDCBDEC5E}" dt="2025-11-11T10:24:53.020" v="1375" actId="113"/>
          <ac:spMkLst>
            <pc:docMk/>
            <pc:sldMk cId="45759938" sldId="368"/>
            <ac:spMk id="17" creationId="{F0E8346F-CA1B-14E0-6744-24D965923F35}"/>
          </ac:spMkLst>
        </pc:spChg>
        <pc:spChg chg="del">
          <ac:chgData name="JAIRO FRANCISCO SEOANES LEON" userId="0eb25a33-0650-4a1e-83a5-617b6d8e1a17" providerId="ADAL" clId="{37CFE8EB-C7A4-4AA1-B42B-DB9EDCBDEC5E}" dt="2025-11-11T10:22:35.583" v="1370" actId="478"/>
          <ac:spMkLst>
            <pc:docMk/>
            <pc:sldMk cId="45759938" sldId="368"/>
            <ac:spMk id="19" creationId="{91E30771-8D8F-E259-10CD-39EB9E4AFB2A}"/>
          </ac:spMkLst>
        </pc:spChg>
        <pc:spChg chg="add mod">
          <ac:chgData name="JAIRO FRANCISCO SEOANES LEON" userId="0eb25a33-0650-4a1e-83a5-617b6d8e1a17" providerId="ADAL" clId="{37CFE8EB-C7A4-4AA1-B42B-DB9EDCBDEC5E}" dt="2025-11-11T10:26:36.129" v="1388" actId="1076"/>
          <ac:spMkLst>
            <pc:docMk/>
            <pc:sldMk cId="45759938" sldId="368"/>
            <ac:spMk id="22" creationId="{ABC9406B-2793-3A83-E27F-62092B6ADB3D}"/>
          </ac:spMkLst>
        </pc:spChg>
        <pc:spChg chg="add mod">
          <ac:chgData name="JAIRO FRANCISCO SEOANES LEON" userId="0eb25a33-0650-4a1e-83a5-617b6d8e1a17" providerId="ADAL" clId="{37CFE8EB-C7A4-4AA1-B42B-DB9EDCBDEC5E}" dt="2025-11-11T10:28:53.228" v="1445" actId="14100"/>
          <ac:spMkLst>
            <pc:docMk/>
            <pc:sldMk cId="45759938" sldId="368"/>
            <ac:spMk id="23" creationId="{00C62F70-3A36-86C0-79F1-E5C9483FC652}"/>
          </ac:spMkLst>
        </pc:spChg>
        <pc:picChg chg="add mod">
          <ac:chgData name="JAIRO FRANCISCO SEOANES LEON" userId="0eb25a33-0650-4a1e-83a5-617b6d8e1a17" providerId="ADAL" clId="{37CFE8EB-C7A4-4AA1-B42B-DB9EDCBDEC5E}" dt="2025-11-11T10:19:01.991" v="1310" actId="1076"/>
          <ac:picMkLst>
            <pc:docMk/>
            <pc:sldMk cId="45759938" sldId="368"/>
            <ac:picMk id="4" creationId="{46F111CE-877E-B7B9-39A1-FF7E868920EB}"/>
          </ac:picMkLst>
        </pc:picChg>
        <pc:picChg chg="del">
          <ac:chgData name="JAIRO FRANCISCO SEOANES LEON" userId="0eb25a33-0650-4a1e-83a5-617b6d8e1a17" providerId="ADAL" clId="{37CFE8EB-C7A4-4AA1-B42B-DB9EDCBDEC5E}" dt="2025-11-11T10:17:59.935" v="1306" actId="478"/>
          <ac:picMkLst>
            <pc:docMk/>
            <pc:sldMk cId="45759938" sldId="368"/>
            <ac:picMk id="5" creationId="{2DA6A8C5-3879-4A67-0BDD-4FDC5918AE50}"/>
          </ac:picMkLst>
        </pc:picChg>
        <pc:picChg chg="del">
          <ac:chgData name="JAIRO FRANCISCO SEOANES LEON" userId="0eb25a33-0650-4a1e-83a5-617b6d8e1a17" providerId="ADAL" clId="{37CFE8EB-C7A4-4AA1-B42B-DB9EDCBDEC5E}" dt="2025-11-11T10:22:34.665" v="1369" actId="478"/>
          <ac:picMkLst>
            <pc:docMk/>
            <pc:sldMk cId="45759938" sldId="368"/>
            <ac:picMk id="8" creationId="{1444A7E8-BA00-C0A2-0963-9740F32CD407}"/>
          </ac:picMkLst>
        </pc:picChg>
        <pc:picChg chg="add mod">
          <ac:chgData name="JAIRO FRANCISCO SEOANES LEON" userId="0eb25a33-0650-4a1e-83a5-617b6d8e1a17" providerId="ADAL" clId="{37CFE8EB-C7A4-4AA1-B42B-DB9EDCBDEC5E}" dt="2025-11-11T10:28:08.043" v="1422" actId="1076"/>
          <ac:picMkLst>
            <pc:docMk/>
            <pc:sldMk cId="45759938" sldId="368"/>
            <ac:picMk id="9" creationId="{FD9D3EFE-F054-8E3F-0140-F2CC1B8902AE}"/>
          </ac:picMkLst>
        </pc:picChg>
        <pc:picChg chg="del mod">
          <ac:chgData name="JAIRO FRANCISCO SEOANES LEON" userId="0eb25a33-0650-4a1e-83a5-617b6d8e1a17" providerId="ADAL" clId="{37CFE8EB-C7A4-4AA1-B42B-DB9EDCBDEC5E}" dt="2025-11-11T10:21:10.266" v="1341" actId="478"/>
          <ac:picMkLst>
            <pc:docMk/>
            <pc:sldMk cId="45759938" sldId="368"/>
            <ac:picMk id="10" creationId="{6C6A05B2-E4F6-4DF4-B7AD-D751E381E3AE}"/>
          </ac:picMkLst>
        </pc:picChg>
        <pc:picChg chg="add mod">
          <ac:chgData name="JAIRO FRANCISCO SEOANES LEON" userId="0eb25a33-0650-4a1e-83a5-617b6d8e1a17" providerId="ADAL" clId="{37CFE8EB-C7A4-4AA1-B42B-DB9EDCBDEC5E}" dt="2025-11-11T10:25:31.930" v="1379" actId="1076"/>
          <ac:picMkLst>
            <pc:docMk/>
            <pc:sldMk cId="45759938" sldId="368"/>
            <ac:picMk id="20" creationId="{2F15BAEA-26D4-3A37-D442-5A664EBD7B4A}"/>
          </ac:picMkLst>
        </pc:picChg>
        <pc:picChg chg="add mod">
          <ac:chgData name="JAIRO FRANCISCO SEOANES LEON" userId="0eb25a33-0650-4a1e-83a5-617b6d8e1a17" providerId="ADAL" clId="{37CFE8EB-C7A4-4AA1-B42B-DB9EDCBDEC5E}" dt="2025-11-11T10:28:50.754" v="1444" actId="1076"/>
          <ac:picMkLst>
            <pc:docMk/>
            <pc:sldMk cId="45759938" sldId="368"/>
            <ac:picMk id="24" creationId="{AE55395C-F4F2-CE3D-2192-6957F60F39CB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10:41:42.317" v="1567"/>
        <pc:sldMkLst>
          <pc:docMk/>
          <pc:sldMk cId="10028691" sldId="369"/>
        </pc:sldMkLst>
        <pc:spChg chg="del">
          <ac:chgData name="JAIRO FRANCISCO SEOANES LEON" userId="0eb25a33-0650-4a1e-83a5-617b6d8e1a17" providerId="ADAL" clId="{37CFE8EB-C7A4-4AA1-B42B-DB9EDCBDEC5E}" dt="2025-11-11T10:32:26.854" v="1448" actId="478"/>
          <ac:spMkLst>
            <pc:docMk/>
            <pc:sldMk cId="10028691" sldId="369"/>
            <ac:spMk id="3" creationId="{48EB5BF5-E72B-1981-DFC9-A805E821D15F}"/>
          </ac:spMkLst>
        </pc:spChg>
        <pc:spChg chg="del">
          <ac:chgData name="JAIRO FRANCISCO SEOANES LEON" userId="0eb25a33-0650-4a1e-83a5-617b6d8e1a17" providerId="ADAL" clId="{37CFE8EB-C7A4-4AA1-B42B-DB9EDCBDEC5E}" dt="2025-11-11T10:32:31.219" v="1451" actId="478"/>
          <ac:spMkLst>
            <pc:docMk/>
            <pc:sldMk cId="10028691" sldId="369"/>
            <ac:spMk id="6" creationId="{9DB72465-83D5-5282-BCB7-C95462EC1DA5}"/>
          </ac:spMkLst>
        </pc:spChg>
        <pc:spChg chg="del">
          <ac:chgData name="JAIRO FRANCISCO SEOANES LEON" userId="0eb25a33-0650-4a1e-83a5-617b6d8e1a17" providerId="ADAL" clId="{37CFE8EB-C7A4-4AA1-B42B-DB9EDCBDEC5E}" dt="2025-11-11T10:32:29.763" v="1450" actId="478"/>
          <ac:spMkLst>
            <pc:docMk/>
            <pc:sldMk cId="10028691" sldId="369"/>
            <ac:spMk id="7" creationId="{833C4150-9C40-0121-3736-62FC2CBC0898}"/>
          </ac:spMkLst>
        </pc:spChg>
        <pc:spChg chg="add mod">
          <ac:chgData name="JAIRO FRANCISCO SEOANES LEON" userId="0eb25a33-0650-4a1e-83a5-617b6d8e1a17" providerId="ADAL" clId="{37CFE8EB-C7A4-4AA1-B42B-DB9EDCBDEC5E}" dt="2025-11-11T10:40:48.296" v="1518" actId="1076"/>
          <ac:spMkLst>
            <pc:docMk/>
            <pc:sldMk cId="10028691" sldId="369"/>
            <ac:spMk id="8" creationId="{9346A585-0774-760E-E726-014ECEAC6C9A}"/>
          </ac:spMkLst>
        </pc:spChg>
        <pc:spChg chg="add mod">
          <ac:chgData name="JAIRO FRANCISCO SEOANES LEON" userId="0eb25a33-0650-4a1e-83a5-617b6d8e1a17" providerId="ADAL" clId="{37CFE8EB-C7A4-4AA1-B42B-DB9EDCBDEC5E}" dt="2025-11-11T10:41:35.185" v="1566" actId="1076"/>
          <ac:spMkLst>
            <pc:docMk/>
            <pc:sldMk cId="10028691" sldId="369"/>
            <ac:spMk id="10" creationId="{7D6E1DF5-4A1E-78BB-A4DB-F0C63D9B3BD8}"/>
          </ac:spMkLst>
        </pc:spChg>
        <pc:spChg chg="del">
          <ac:chgData name="JAIRO FRANCISCO SEOANES LEON" userId="0eb25a33-0650-4a1e-83a5-617b6d8e1a17" providerId="ADAL" clId="{37CFE8EB-C7A4-4AA1-B42B-DB9EDCBDEC5E}" dt="2025-11-11T10:32:36.814" v="1457" actId="478"/>
          <ac:spMkLst>
            <pc:docMk/>
            <pc:sldMk cId="10028691" sldId="369"/>
            <ac:spMk id="17" creationId="{89CE0EA9-6112-655B-B63D-6B968728E88D}"/>
          </ac:spMkLst>
        </pc:spChg>
        <pc:spChg chg="del">
          <ac:chgData name="JAIRO FRANCISCO SEOANES LEON" userId="0eb25a33-0650-4a1e-83a5-617b6d8e1a17" providerId="ADAL" clId="{37CFE8EB-C7A4-4AA1-B42B-DB9EDCBDEC5E}" dt="2025-11-11T10:32:35.214" v="1455" actId="478"/>
          <ac:spMkLst>
            <pc:docMk/>
            <pc:sldMk cId="10028691" sldId="369"/>
            <ac:spMk id="22" creationId="{33E3CDAA-4C1B-440B-CDBC-4C2DB0DDBFAD}"/>
          </ac:spMkLst>
        </pc:spChg>
        <pc:spChg chg="del">
          <ac:chgData name="JAIRO FRANCISCO SEOANES LEON" userId="0eb25a33-0650-4a1e-83a5-617b6d8e1a17" providerId="ADAL" clId="{37CFE8EB-C7A4-4AA1-B42B-DB9EDCBDEC5E}" dt="2025-11-11T10:32:32.588" v="1453" actId="478"/>
          <ac:spMkLst>
            <pc:docMk/>
            <pc:sldMk cId="10028691" sldId="369"/>
            <ac:spMk id="23" creationId="{B049D54B-7BAA-ACC8-C88B-4D7E9694630D}"/>
          </ac:spMkLst>
        </pc:spChg>
        <pc:graphicFrameChg chg="add mod modGraphic">
          <ac:chgData name="JAIRO FRANCISCO SEOANES LEON" userId="0eb25a33-0650-4a1e-83a5-617b6d8e1a17" providerId="ADAL" clId="{37CFE8EB-C7A4-4AA1-B42B-DB9EDCBDEC5E}" dt="2025-11-11T10:39:16.871" v="1481" actId="14100"/>
          <ac:graphicFrameMkLst>
            <pc:docMk/>
            <pc:sldMk cId="10028691" sldId="369"/>
            <ac:graphicFrameMk id="2" creationId="{AC961319-8009-4511-F113-BE866C391DB8}"/>
          </ac:graphicFrameMkLst>
        </pc:graphicFrameChg>
        <pc:picChg chg="del">
          <ac:chgData name="JAIRO FRANCISCO SEOANES LEON" userId="0eb25a33-0650-4a1e-83a5-617b6d8e1a17" providerId="ADAL" clId="{37CFE8EB-C7A4-4AA1-B42B-DB9EDCBDEC5E}" dt="2025-11-11T10:32:27.562" v="1449" actId="478"/>
          <ac:picMkLst>
            <pc:docMk/>
            <pc:sldMk cId="10028691" sldId="369"/>
            <ac:picMk id="4" creationId="{5C02B9AC-6C97-AF56-D06A-8F48328B8725}"/>
          </ac:picMkLst>
        </pc:picChg>
        <pc:picChg chg="del">
          <ac:chgData name="JAIRO FRANCISCO SEOANES LEON" userId="0eb25a33-0650-4a1e-83a5-617b6d8e1a17" providerId="ADAL" clId="{37CFE8EB-C7A4-4AA1-B42B-DB9EDCBDEC5E}" dt="2025-11-11T10:32:31.910" v="1452" actId="478"/>
          <ac:picMkLst>
            <pc:docMk/>
            <pc:sldMk cId="10028691" sldId="369"/>
            <ac:picMk id="9" creationId="{5D5EB5F6-B9A7-BC81-982B-B388CE840E6A}"/>
          </ac:picMkLst>
        </pc:picChg>
        <pc:picChg chg="del">
          <ac:chgData name="JAIRO FRANCISCO SEOANES LEON" userId="0eb25a33-0650-4a1e-83a5-617b6d8e1a17" providerId="ADAL" clId="{37CFE8EB-C7A4-4AA1-B42B-DB9EDCBDEC5E}" dt="2025-11-11T10:32:35.874" v="1456" actId="478"/>
          <ac:picMkLst>
            <pc:docMk/>
            <pc:sldMk cId="10028691" sldId="369"/>
            <ac:picMk id="20" creationId="{561FC9D7-2F2B-A93A-4CA4-FF044B523195}"/>
          </ac:picMkLst>
        </pc:picChg>
        <pc:picChg chg="del">
          <ac:chgData name="JAIRO FRANCISCO SEOANES LEON" userId="0eb25a33-0650-4a1e-83a5-617b6d8e1a17" providerId="ADAL" clId="{37CFE8EB-C7A4-4AA1-B42B-DB9EDCBDEC5E}" dt="2025-11-11T10:32:33.566" v="1454" actId="478"/>
          <ac:picMkLst>
            <pc:docMk/>
            <pc:sldMk cId="10028691" sldId="369"/>
            <ac:picMk id="24" creationId="{114FC595-C576-61A6-D7A5-E962D75FF5E3}"/>
          </ac:picMkLst>
        </pc:picChg>
      </pc:sldChg>
      <pc:sldChg chg="addSp delSp modSp add mod ord delAnim modAnim">
        <pc:chgData name="JAIRO FRANCISCO SEOANES LEON" userId="0eb25a33-0650-4a1e-83a5-617b6d8e1a17" providerId="ADAL" clId="{37CFE8EB-C7A4-4AA1-B42B-DB9EDCBDEC5E}" dt="2025-11-11T10:50:36.674" v="1615" actId="313"/>
        <pc:sldMkLst>
          <pc:docMk/>
          <pc:sldMk cId="211784592" sldId="370"/>
        </pc:sldMkLst>
        <pc:spChg chg="add mod">
          <ac:chgData name="JAIRO FRANCISCO SEOANES LEON" userId="0eb25a33-0650-4a1e-83a5-617b6d8e1a17" providerId="ADAL" clId="{37CFE8EB-C7A4-4AA1-B42B-DB9EDCBDEC5E}" dt="2025-11-11T10:50:34.004" v="1614" actId="1076"/>
          <ac:spMkLst>
            <pc:docMk/>
            <pc:sldMk cId="211784592" sldId="370"/>
            <ac:spMk id="3" creationId="{A1BF63B9-DED4-F32E-CB21-7C9EF35DEAD5}"/>
          </ac:spMkLst>
        </pc:spChg>
        <pc:spChg chg="mod">
          <ac:chgData name="JAIRO FRANCISCO SEOANES LEON" userId="0eb25a33-0650-4a1e-83a5-617b6d8e1a17" providerId="ADAL" clId="{37CFE8EB-C7A4-4AA1-B42B-DB9EDCBDEC5E}" dt="2025-11-11T10:50:34.004" v="1614" actId="1076"/>
          <ac:spMkLst>
            <pc:docMk/>
            <pc:sldMk cId="211784592" sldId="370"/>
            <ac:spMk id="7" creationId="{6FEBCCD9-FE9A-202D-269B-F476F9440378}"/>
          </ac:spMkLst>
        </pc:spChg>
        <pc:spChg chg="add mod">
          <ac:chgData name="JAIRO FRANCISCO SEOANES LEON" userId="0eb25a33-0650-4a1e-83a5-617b6d8e1a17" providerId="ADAL" clId="{37CFE8EB-C7A4-4AA1-B42B-DB9EDCBDEC5E}" dt="2025-11-11T10:50:36.674" v="1615" actId="313"/>
          <ac:spMkLst>
            <pc:docMk/>
            <pc:sldMk cId="211784592" sldId="370"/>
            <ac:spMk id="8" creationId="{8A5144D7-C300-5F90-CBD7-4D6AB0676B22}"/>
          </ac:spMkLst>
        </pc:spChg>
        <pc:spChg chg="mod">
          <ac:chgData name="JAIRO FRANCISCO SEOANES LEON" userId="0eb25a33-0650-4a1e-83a5-617b6d8e1a17" providerId="ADAL" clId="{37CFE8EB-C7A4-4AA1-B42B-DB9EDCBDEC5E}" dt="2025-11-11T10:50:34.004" v="1614" actId="1076"/>
          <ac:spMkLst>
            <pc:docMk/>
            <pc:sldMk cId="211784592" sldId="370"/>
            <ac:spMk id="9" creationId="{6EC3220B-6C3D-899B-07A0-B31958FA8FAE}"/>
          </ac:spMkLst>
        </pc:spChg>
        <pc:spChg chg="del">
          <ac:chgData name="JAIRO FRANCISCO SEOANES LEON" userId="0eb25a33-0650-4a1e-83a5-617b6d8e1a17" providerId="ADAL" clId="{37CFE8EB-C7A4-4AA1-B42B-DB9EDCBDEC5E}" dt="2025-11-11T10:44:46.979" v="1569" actId="478"/>
          <ac:spMkLst>
            <pc:docMk/>
            <pc:sldMk cId="211784592" sldId="370"/>
            <ac:spMk id="35" creationId="{AA8D1452-F10B-E372-BCD3-8140E80BFCB9}"/>
          </ac:spMkLst>
        </pc:spChg>
        <pc:spChg chg="del">
          <ac:chgData name="JAIRO FRANCISCO SEOANES LEON" userId="0eb25a33-0650-4a1e-83a5-617b6d8e1a17" providerId="ADAL" clId="{37CFE8EB-C7A4-4AA1-B42B-DB9EDCBDEC5E}" dt="2025-11-11T10:44:46.979" v="1569" actId="478"/>
          <ac:spMkLst>
            <pc:docMk/>
            <pc:sldMk cId="211784592" sldId="370"/>
            <ac:spMk id="39" creationId="{4DD8B4CC-80C4-F261-4D47-F6F779E409BC}"/>
          </ac:spMkLst>
        </pc:spChg>
        <pc:picChg chg="add mod modCrop">
          <ac:chgData name="JAIRO FRANCISCO SEOANES LEON" userId="0eb25a33-0650-4a1e-83a5-617b6d8e1a17" providerId="ADAL" clId="{37CFE8EB-C7A4-4AA1-B42B-DB9EDCBDEC5E}" dt="2025-11-11T10:50:08.228" v="1598" actId="1076"/>
          <ac:picMkLst>
            <pc:docMk/>
            <pc:sldMk cId="211784592" sldId="370"/>
            <ac:picMk id="5" creationId="{6BB09E29-F7B9-4222-6C03-F098DF2F44FC}"/>
          </ac:picMkLst>
        </pc:picChg>
        <pc:picChg chg="add mod">
          <ac:chgData name="JAIRO FRANCISCO SEOANES LEON" userId="0eb25a33-0650-4a1e-83a5-617b6d8e1a17" providerId="ADAL" clId="{37CFE8EB-C7A4-4AA1-B42B-DB9EDCBDEC5E}" dt="2025-11-11T10:50:19.814" v="1600" actId="1076"/>
          <ac:picMkLst>
            <pc:docMk/>
            <pc:sldMk cId="211784592" sldId="370"/>
            <ac:picMk id="6" creationId="{CEF0DE33-5756-C634-BE51-FCF7E84FF5CC}"/>
          </ac:picMkLst>
        </pc:picChg>
        <pc:picChg chg="del">
          <ac:chgData name="JAIRO FRANCISCO SEOANES LEON" userId="0eb25a33-0650-4a1e-83a5-617b6d8e1a17" providerId="ADAL" clId="{37CFE8EB-C7A4-4AA1-B42B-DB9EDCBDEC5E}" dt="2025-11-11T10:44:46.979" v="1569" actId="478"/>
          <ac:picMkLst>
            <pc:docMk/>
            <pc:sldMk cId="211784592" sldId="370"/>
            <ac:picMk id="37" creationId="{F6090669-642D-3C27-5F4C-AAD283282732}"/>
          </ac:picMkLst>
        </pc:picChg>
        <pc:picChg chg="del">
          <ac:chgData name="JAIRO FRANCISCO SEOANES LEON" userId="0eb25a33-0650-4a1e-83a5-617b6d8e1a17" providerId="ADAL" clId="{37CFE8EB-C7A4-4AA1-B42B-DB9EDCBDEC5E}" dt="2025-11-11T10:44:43.851" v="1568" actId="478"/>
          <ac:picMkLst>
            <pc:docMk/>
            <pc:sldMk cId="211784592" sldId="370"/>
            <ac:picMk id="41" creationId="{5BB89B25-ADE1-8A2D-BD3D-C4CA7FEE517B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11:05:57.902" v="1703"/>
        <pc:sldMkLst>
          <pc:docMk/>
          <pc:sldMk cId="1955046456" sldId="371"/>
        </pc:sldMkLst>
        <pc:spChg chg="del">
          <ac:chgData name="JAIRO FRANCISCO SEOANES LEON" userId="0eb25a33-0650-4a1e-83a5-617b6d8e1a17" providerId="ADAL" clId="{37CFE8EB-C7A4-4AA1-B42B-DB9EDCBDEC5E}" dt="2025-11-11T10:57:06.003" v="1617" actId="478"/>
          <ac:spMkLst>
            <pc:docMk/>
            <pc:sldMk cId="1955046456" sldId="371"/>
            <ac:spMk id="3" creationId="{154E728B-3EB8-49D6-900F-1E2CB4B79F15}"/>
          </ac:spMkLst>
        </pc:spChg>
        <pc:spChg chg="add mod">
          <ac:chgData name="JAIRO FRANCISCO SEOANES LEON" userId="0eb25a33-0650-4a1e-83a5-617b6d8e1a17" providerId="ADAL" clId="{37CFE8EB-C7A4-4AA1-B42B-DB9EDCBDEC5E}" dt="2025-11-11T11:00:07.218" v="1664" actId="21"/>
          <ac:spMkLst>
            <pc:docMk/>
            <pc:sldMk cId="1955046456" sldId="371"/>
            <ac:spMk id="4" creationId="{DB5E1F37-6C48-143C-D3BC-DE86B045A053}"/>
          </ac:spMkLst>
        </pc:spChg>
        <pc:spChg chg="del">
          <ac:chgData name="JAIRO FRANCISCO SEOANES LEON" userId="0eb25a33-0650-4a1e-83a5-617b6d8e1a17" providerId="ADAL" clId="{37CFE8EB-C7A4-4AA1-B42B-DB9EDCBDEC5E}" dt="2025-11-11T10:57:06.003" v="1617" actId="478"/>
          <ac:spMkLst>
            <pc:docMk/>
            <pc:sldMk cId="1955046456" sldId="371"/>
            <ac:spMk id="7" creationId="{A4F4C135-67F0-8553-6C13-236436EC6CC9}"/>
          </ac:spMkLst>
        </pc:spChg>
        <pc:spChg chg="del">
          <ac:chgData name="JAIRO FRANCISCO SEOANES LEON" userId="0eb25a33-0650-4a1e-83a5-617b6d8e1a17" providerId="ADAL" clId="{37CFE8EB-C7A4-4AA1-B42B-DB9EDCBDEC5E}" dt="2025-11-11T10:57:06.003" v="1617" actId="478"/>
          <ac:spMkLst>
            <pc:docMk/>
            <pc:sldMk cId="1955046456" sldId="371"/>
            <ac:spMk id="8" creationId="{30444963-3202-F339-56B7-4EB515F0C98B}"/>
          </ac:spMkLst>
        </pc:spChg>
        <pc:spChg chg="del">
          <ac:chgData name="JAIRO FRANCISCO SEOANES LEON" userId="0eb25a33-0650-4a1e-83a5-617b6d8e1a17" providerId="ADAL" clId="{37CFE8EB-C7A4-4AA1-B42B-DB9EDCBDEC5E}" dt="2025-11-11T10:57:06.003" v="1617" actId="478"/>
          <ac:spMkLst>
            <pc:docMk/>
            <pc:sldMk cId="1955046456" sldId="371"/>
            <ac:spMk id="9" creationId="{3E868AB9-D1EA-24A8-0673-1B5D1088A131}"/>
          </ac:spMkLst>
        </pc:spChg>
        <pc:spChg chg="add mod">
          <ac:chgData name="JAIRO FRANCISCO SEOANES LEON" userId="0eb25a33-0650-4a1e-83a5-617b6d8e1a17" providerId="ADAL" clId="{37CFE8EB-C7A4-4AA1-B42B-DB9EDCBDEC5E}" dt="2025-11-11T11:00:36.409" v="1672" actId="1076"/>
          <ac:spMkLst>
            <pc:docMk/>
            <pc:sldMk cId="1955046456" sldId="371"/>
            <ac:spMk id="16" creationId="{10A58732-5134-CB53-7C94-C638AFDF67BA}"/>
          </ac:spMkLst>
        </pc:spChg>
        <pc:spChg chg="add mod">
          <ac:chgData name="JAIRO FRANCISCO SEOANES LEON" userId="0eb25a33-0650-4a1e-83a5-617b6d8e1a17" providerId="ADAL" clId="{37CFE8EB-C7A4-4AA1-B42B-DB9EDCBDEC5E}" dt="2025-11-11T10:59:54.868" v="1660" actId="120"/>
          <ac:spMkLst>
            <pc:docMk/>
            <pc:sldMk cId="1955046456" sldId="371"/>
            <ac:spMk id="18" creationId="{4C6F06DE-1E43-FB6A-2EC5-90B453AF5256}"/>
          </ac:spMkLst>
        </pc:spChg>
        <pc:spChg chg="add mod">
          <ac:chgData name="JAIRO FRANCISCO SEOANES LEON" userId="0eb25a33-0650-4a1e-83a5-617b6d8e1a17" providerId="ADAL" clId="{37CFE8EB-C7A4-4AA1-B42B-DB9EDCBDEC5E}" dt="2025-11-11T11:00:57.656" v="1676" actId="1076"/>
          <ac:spMkLst>
            <pc:docMk/>
            <pc:sldMk cId="1955046456" sldId="371"/>
            <ac:spMk id="20" creationId="{A187D6E6-DFD1-531D-FF59-0110262EC9F2}"/>
          </ac:spMkLst>
        </pc:spChg>
        <pc:spChg chg="add mod">
          <ac:chgData name="JAIRO FRANCISCO SEOANES LEON" userId="0eb25a33-0650-4a1e-83a5-617b6d8e1a17" providerId="ADAL" clId="{37CFE8EB-C7A4-4AA1-B42B-DB9EDCBDEC5E}" dt="2025-11-11T11:02:03.942" v="1680" actId="113"/>
          <ac:spMkLst>
            <pc:docMk/>
            <pc:sldMk cId="1955046456" sldId="371"/>
            <ac:spMk id="21" creationId="{6847F77D-80F3-FC37-A147-D16FC6AB85ED}"/>
          </ac:spMkLst>
        </pc:spChg>
        <pc:spChg chg="add mod">
          <ac:chgData name="JAIRO FRANCISCO SEOANES LEON" userId="0eb25a33-0650-4a1e-83a5-617b6d8e1a17" providerId="ADAL" clId="{37CFE8EB-C7A4-4AA1-B42B-DB9EDCBDEC5E}" dt="2025-11-11T11:03:58.703" v="1690" actId="1076"/>
          <ac:spMkLst>
            <pc:docMk/>
            <pc:sldMk cId="1955046456" sldId="371"/>
            <ac:spMk id="22" creationId="{3DDBA2A1-87E1-06C0-C9E5-455E9FDD55D6}"/>
          </ac:spMkLst>
        </pc:spChg>
        <pc:spChg chg="add mod">
          <ac:chgData name="JAIRO FRANCISCO SEOANES LEON" userId="0eb25a33-0650-4a1e-83a5-617b6d8e1a17" providerId="ADAL" clId="{37CFE8EB-C7A4-4AA1-B42B-DB9EDCBDEC5E}" dt="2025-11-11T11:05:07.497" v="1702" actId="122"/>
          <ac:spMkLst>
            <pc:docMk/>
            <pc:sldMk cId="1955046456" sldId="371"/>
            <ac:spMk id="26" creationId="{F3C4A9AA-FD26-0093-02C4-ED946F269C46}"/>
          </ac:spMkLst>
        </pc:spChg>
        <pc:picChg chg="del">
          <ac:chgData name="JAIRO FRANCISCO SEOANES LEON" userId="0eb25a33-0650-4a1e-83a5-617b6d8e1a17" providerId="ADAL" clId="{37CFE8EB-C7A4-4AA1-B42B-DB9EDCBDEC5E}" dt="2025-11-11T10:57:06.003" v="1617" actId="478"/>
          <ac:picMkLst>
            <pc:docMk/>
            <pc:sldMk cId="1955046456" sldId="371"/>
            <ac:picMk id="5" creationId="{35A9F32E-C774-75A8-99E4-2C453706ED43}"/>
          </ac:picMkLst>
        </pc:picChg>
        <pc:picChg chg="del">
          <ac:chgData name="JAIRO FRANCISCO SEOANES LEON" userId="0eb25a33-0650-4a1e-83a5-617b6d8e1a17" providerId="ADAL" clId="{37CFE8EB-C7A4-4AA1-B42B-DB9EDCBDEC5E}" dt="2025-11-11T10:57:06.003" v="1617" actId="478"/>
          <ac:picMkLst>
            <pc:docMk/>
            <pc:sldMk cId="1955046456" sldId="371"/>
            <ac:picMk id="6" creationId="{8C5708E2-E725-44C2-176C-CD7F801B7F8A}"/>
          </ac:picMkLst>
        </pc:picChg>
        <pc:picChg chg="add mod">
          <ac:chgData name="JAIRO FRANCISCO SEOANES LEON" userId="0eb25a33-0650-4a1e-83a5-617b6d8e1a17" providerId="ADAL" clId="{37CFE8EB-C7A4-4AA1-B42B-DB9EDCBDEC5E}" dt="2025-11-11T11:00:36.409" v="1672" actId="1076"/>
          <ac:picMkLst>
            <pc:docMk/>
            <pc:sldMk cId="1955046456" sldId="371"/>
            <ac:picMk id="12" creationId="{87CDD5FB-0735-B592-3721-2E3598E6C86A}"/>
          </ac:picMkLst>
        </pc:picChg>
        <pc:picChg chg="add mod">
          <ac:chgData name="JAIRO FRANCISCO SEOANES LEON" userId="0eb25a33-0650-4a1e-83a5-617b6d8e1a17" providerId="ADAL" clId="{37CFE8EB-C7A4-4AA1-B42B-DB9EDCBDEC5E}" dt="2025-11-11T11:03:49.641" v="1688" actId="14100"/>
          <ac:picMkLst>
            <pc:docMk/>
            <pc:sldMk cId="1955046456" sldId="371"/>
            <ac:picMk id="24" creationId="{CC579862-A686-A29B-1B8E-6E2854C08512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11:10:25.276" v="1734"/>
        <pc:sldMkLst>
          <pc:docMk/>
          <pc:sldMk cId="3072732294" sldId="372"/>
        </pc:sldMkLst>
        <pc:spChg chg="mod">
          <ac:chgData name="JAIRO FRANCISCO SEOANES LEON" userId="0eb25a33-0650-4a1e-83a5-617b6d8e1a17" providerId="ADAL" clId="{37CFE8EB-C7A4-4AA1-B42B-DB9EDCBDEC5E}" dt="2025-11-11T11:07:12.193" v="1706" actId="113"/>
          <ac:spMkLst>
            <pc:docMk/>
            <pc:sldMk cId="3072732294" sldId="372"/>
            <ac:spMk id="4" creationId="{ACB5C46F-CD16-0B0B-8B47-6B8682B8373D}"/>
          </ac:spMkLst>
        </pc:spChg>
        <pc:spChg chg="mod">
          <ac:chgData name="JAIRO FRANCISCO SEOANES LEON" userId="0eb25a33-0650-4a1e-83a5-617b6d8e1a17" providerId="ADAL" clId="{37CFE8EB-C7A4-4AA1-B42B-DB9EDCBDEC5E}" dt="2025-11-11T11:08:39.732" v="1724" actId="1076"/>
          <ac:spMkLst>
            <pc:docMk/>
            <pc:sldMk cId="3072732294" sldId="372"/>
            <ac:spMk id="16" creationId="{5C1A21E5-10C8-9412-3CDC-218775BF2C0C}"/>
          </ac:spMkLst>
        </pc:spChg>
        <pc:spChg chg="mod">
          <ac:chgData name="JAIRO FRANCISCO SEOANES LEON" userId="0eb25a33-0650-4a1e-83a5-617b6d8e1a17" providerId="ADAL" clId="{37CFE8EB-C7A4-4AA1-B42B-DB9EDCBDEC5E}" dt="2025-11-11T11:08:01.434" v="1717" actId="1076"/>
          <ac:spMkLst>
            <pc:docMk/>
            <pc:sldMk cId="3072732294" sldId="372"/>
            <ac:spMk id="18" creationId="{C85BA0A4-47B7-6EEA-0ACD-1C6BE02AF6A3}"/>
          </ac:spMkLst>
        </pc:spChg>
        <pc:spChg chg="del mod">
          <ac:chgData name="JAIRO FRANCISCO SEOANES LEON" userId="0eb25a33-0650-4a1e-83a5-617b6d8e1a17" providerId="ADAL" clId="{37CFE8EB-C7A4-4AA1-B42B-DB9EDCBDEC5E}" dt="2025-11-11T11:08:37.094" v="1723" actId="478"/>
          <ac:spMkLst>
            <pc:docMk/>
            <pc:sldMk cId="3072732294" sldId="372"/>
            <ac:spMk id="20" creationId="{AF2D819F-7EB9-46A2-9DF5-BF130AB29372}"/>
          </ac:spMkLst>
        </pc:spChg>
        <pc:spChg chg="mod">
          <ac:chgData name="JAIRO FRANCISCO SEOANES LEON" userId="0eb25a33-0650-4a1e-83a5-617b6d8e1a17" providerId="ADAL" clId="{37CFE8EB-C7A4-4AA1-B42B-DB9EDCBDEC5E}" dt="2025-11-11T11:08:53.505" v="1726" actId="113"/>
          <ac:spMkLst>
            <pc:docMk/>
            <pc:sldMk cId="3072732294" sldId="372"/>
            <ac:spMk id="21" creationId="{2DB8FCD1-E853-A71C-1946-F824DDAD854F}"/>
          </ac:spMkLst>
        </pc:spChg>
        <pc:spChg chg="mod">
          <ac:chgData name="JAIRO FRANCISCO SEOANES LEON" userId="0eb25a33-0650-4a1e-83a5-617b6d8e1a17" providerId="ADAL" clId="{37CFE8EB-C7A4-4AA1-B42B-DB9EDCBDEC5E}" dt="2025-11-11T11:09:06.988" v="1727"/>
          <ac:spMkLst>
            <pc:docMk/>
            <pc:sldMk cId="3072732294" sldId="372"/>
            <ac:spMk id="22" creationId="{1712EE13-A516-1236-AEB1-CFDB5815F5A9}"/>
          </ac:spMkLst>
        </pc:spChg>
        <pc:spChg chg="mod">
          <ac:chgData name="JAIRO FRANCISCO SEOANES LEON" userId="0eb25a33-0650-4a1e-83a5-617b6d8e1a17" providerId="ADAL" clId="{37CFE8EB-C7A4-4AA1-B42B-DB9EDCBDEC5E}" dt="2025-11-11T11:09:55.059" v="1732" actId="207"/>
          <ac:spMkLst>
            <pc:docMk/>
            <pc:sldMk cId="3072732294" sldId="372"/>
            <ac:spMk id="26" creationId="{B2E1BC37-05A4-2715-2074-5C512F343DA6}"/>
          </ac:spMkLst>
        </pc:spChg>
        <pc:picChg chg="add mod">
          <ac:chgData name="JAIRO FRANCISCO SEOANES LEON" userId="0eb25a33-0650-4a1e-83a5-617b6d8e1a17" providerId="ADAL" clId="{37CFE8EB-C7A4-4AA1-B42B-DB9EDCBDEC5E}" dt="2025-11-11T11:07:49.877" v="1712" actId="1076"/>
          <ac:picMkLst>
            <pc:docMk/>
            <pc:sldMk cId="3072732294" sldId="372"/>
            <ac:picMk id="3" creationId="{413F0870-9792-F5CD-BC99-45032A12BCCC}"/>
          </ac:picMkLst>
        </pc:picChg>
        <pc:picChg chg="add mod">
          <ac:chgData name="JAIRO FRANCISCO SEOANES LEON" userId="0eb25a33-0650-4a1e-83a5-617b6d8e1a17" providerId="ADAL" clId="{37CFE8EB-C7A4-4AA1-B42B-DB9EDCBDEC5E}" dt="2025-11-11T11:09:32.956" v="1730" actId="1076"/>
          <ac:picMkLst>
            <pc:docMk/>
            <pc:sldMk cId="3072732294" sldId="372"/>
            <ac:picMk id="6" creationId="{AABF38CD-6EF7-679A-8B41-E3647D4C2F19}"/>
          </ac:picMkLst>
        </pc:picChg>
        <pc:picChg chg="del">
          <ac:chgData name="JAIRO FRANCISCO SEOANES LEON" userId="0eb25a33-0650-4a1e-83a5-617b6d8e1a17" providerId="ADAL" clId="{37CFE8EB-C7A4-4AA1-B42B-DB9EDCBDEC5E}" dt="2025-11-11T11:07:40" v="1709" actId="478"/>
          <ac:picMkLst>
            <pc:docMk/>
            <pc:sldMk cId="3072732294" sldId="372"/>
            <ac:picMk id="12" creationId="{1BF2A82A-F98F-A194-E402-5F51945361C3}"/>
          </ac:picMkLst>
        </pc:picChg>
        <pc:picChg chg="del">
          <ac:chgData name="JAIRO FRANCISCO SEOANES LEON" userId="0eb25a33-0650-4a1e-83a5-617b6d8e1a17" providerId="ADAL" clId="{37CFE8EB-C7A4-4AA1-B42B-DB9EDCBDEC5E}" dt="2025-11-11T11:09:27.799" v="1728" actId="478"/>
          <ac:picMkLst>
            <pc:docMk/>
            <pc:sldMk cId="3072732294" sldId="372"/>
            <ac:picMk id="24" creationId="{E6A03BAF-F2A9-E63D-912A-B7BA3599B6FD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11:15:37.171" v="1786"/>
        <pc:sldMkLst>
          <pc:docMk/>
          <pc:sldMk cId="2963774885" sldId="373"/>
        </pc:sldMkLst>
        <pc:spChg chg="mod">
          <ac:chgData name="JAIRO FRANCISCO SEOANES LEON" userId="0eb25a33-0650-4a1e-83a5-617b6d8e1a17" providerId="ADAL" clId="{37CFE8EB-C7A4-4AA1-B42B-DB9EDCBDEC5E}" dt="2025-11-11T11:12:41.483" v="1757" actId="1076"/>
          <ac:spMkLst>
            <pc:docMk/>
            <pc:sldMk cId="2963774885" sldId="373"/>
            <ac:spMk id="4" creationId="{FD417D65-4B35-188F-44BA-C630CEE74A5B}"/>
          </ac:spMkLst>
        </pc:spChg>
        <pc:spChg chg="add mod">
          <ac:chgData name="JAIRO FRANCISCO SEOANES LEON" userId="0eb25a33-0650-4a1e-83a5-617b6d8e1a17" providerId="ADAL" clId="{37CFE8EB-C7A4-4AA1-B42B-DB9EDCBDEC5E}" dt="2025-11-11T11:12:21.646" v="1755" actId="1076"/>
          <ac:spMkLst>
            <pc:docMk/>
            <pc:sldMk cId="2963774885" sldId="373"/>
            <ac:spMk id="8" creationId="{CB556B81-2127-12F4-44A0-26761DA50031}"/>
          </ac:spMkLst>
        </pc:spChg>
        <pc:spChg chg="add mod">
          <ac:chgData name="JAIRO FRANCISCO SEOANES LEON" userId="0eb25a33-0650-4a1e-83a5-617b6d8e1a17" providerId="ADAL" clId="{37CFE8EB-C7A4-4AA1-B42B-DB9EDCBDEC5E}" dt="2025-11-11T11:13:03.776" v="1763" actId="113"/>
          <ac:spMkLst>
            <pc:docMk/>
            <pc:sldMk cId="2963774885" sldId="373"/>
            <ac:spMk id="10" creationId="{8B10C49A-8580-8FFF-B737-C0A4BC76EC83}"/>
          </ac:spMkLst>
        </pc:spChg>
        <pc:spChg chg="add mod">
          <ac:chgData name="JAIRO FRANCISCO SEOANES LEON" userId="0eb25a33-0650-4a1e-83a5-617b6d8e1a17" providerId="ADAL" clId="{37CFE8EB-C7A4-4AA1-B42B-DB9EDCBDEC5E}" dt="2025-11-11T11:13:31.269" v="1774" actId="1076"/>
          <ac:spMkLst>
            <pc:docMk/>
            <pc:sldMk cId="2963774885" sldId="373"/>
            <ac:spMk id="15" creationId="{B9CD17E1-D330-3CB4-73C2-05F1EA4B4C74}"/>
          </ac:spMkLst>
        </pc:spChg>
        <pc:spChg chg="del">
          <ac:chgData name="JAIRO FRANCISCO SEOANES LEON" userId="0eb25a33-0650-4a1e-83a5-617b6d8e1a17" providerId="ADAL" clId="{37CFE8EB-C7A4-4AA1-B42B-DB9EDCBDEC5E}" dt="2025-11-11T11:11:07.392" v="1739" actId="478"/>
          <ac:spMkLst>
            <pc:docMk/>
            <pc:sldMk cId="2963774885" sldId="373"/>
            <ac:spMk id="16" creationId="{ACEE6467-9795-21B1-37ED-CD47D710D1F4}"/>
          </ac:spMkLst>
        </pc:spChg>
        <pc:spChg chg="mod">
          <ac:chgData name="JAIRO FRANCISCO SEOANES LEON" userId="0eb25a33-0650-4a1e-83a5-617b6d8e1a17" providerId="ADAL" clId="{37CFE8EB-C7A4-4AA1-B42B-DB9EDCBDEC5E}" dt="2025-11-11T11:11:27.109" v="1747" actId="1076"/>
          <ac:spMkLst>
            <pc:docMk/>
            <pc:sldMk cId="2963774885" sldId="373"/>
            <ac:spMk id="18" creationId="{5A5514B0-71A1-8B67-D689-31FE51836BE0}"/>
          </ac:spMkLst>
        </pc:spChg>
        <pc:spChg chg="del">
          <ac:chgData name="JAIRO FRANCISCO SEOANES LEON" userId="0eb25a33-0650-4a1e-83a5-617b6d8e1a17" providerId="ADAL" clId="{37CFE8EB-C7A4-4AA1-B42B-DB9EDCBDEC5E}" dt="2025-11-11T11:11:11.967" v="1743" actId="478"/>
          <ac:spMkLst>
            <pc:docMk/>
            <pc:sldMk cId="2963774885" sldId="373"/>
            <ac:spMk id="21" creationId="{0A6877A8-2524-D9B4-417C-85D78A74A81C}"/>
          </ac:spMkLst>
        </pc:spChg>
        <pc:spChg chg="del">
          <ac:chgData name="JAIRO FRANCISCO SEOANES LEON" userId="0eb25a33-0650-4a1e-83a5-617b6d8e1a17" providerId="ADAL" clId="{37CFE8EB-C7A4-4AA1-B42B-DB9EDCBDEC5E}" dt="2025-11-11T11:11:11.216" v="1742" actId="478"/>
          <ac:spMkLst>
            <pc:docMk/>
            <pc:sldMk cId="2963774885" sldId="373"/>
            <ac:spMk id="22" creationId="{293C6507-5421-9B67-46F0-24A0466529CD}"/>
          </ac:spMkLst>
        </pc:spChg>
        <pc:spChg chg="add mod">
          <ac:chgData name="JAIRO FRANCISCO SEOANES LEON" userId="0eb25a33-0650-4a1e-83a5-617b6d8e1a17" providerId="ADAL" clId="{37CFE8EB-C7A4-4AA1-B42B-DB9EDCBDEC5E}" dt="2025-11-11T11:14:42.024" v="1785" actId="14100"/>
          <ac:spMkLst>
            <pc:docMk/>
            <pc:sldMk cId="2963774885" sldId="373"/>
            <ac:spMk id="23" creationId="{01687FAD-5F6C-E25E-E218-B97270F6D463}"/>
          </ac:spMkLst>
        </pc:spChg>
        <pc:spChg chg="del">
          <ac:chgData name="JAIRO FRANCISCO SEOANES LEON" userId="0eb25a33-0650-4a1e-83a5-617b6d8e1a17" providerId="ADAL" clId="{37CFE8EB-C7A4-4AA1-B42B-DB9EDCBDEC5E}" dt="2025-11-11T11:11:09.631" v="1741" actId="478"/>
          <ac:spMkLst>
            <pc:docMk/>
            <pc:sldMk cId="2963774885" sldId="373"/>
            <ac:spMk id="26" creationId="{91F1FE72-421B-19B9-316E-70A00F53ECBE}"/>
          </ac:spMkLst>
        </pc:spChg>
        <pc:picChg chg="del">
          <ac:chgData name="JAIRO FRANCISCO SEOANES LEON" userId="0eb25a33-0650-4a1e-83a5-617b6d8e1a17" providerId="ADAL" clId="{37CFE8EB-C7A4-4AA1-B42B-DB9EDCBDEC5E}" dt="2025-11-11T11:11:06.558" v="1738" actId="478"/>
          <ac:picMkLst>
            <pc:docMk/>
            <pc:sldMk cId="2963774885" sldId="373"/>
            <ac:picMk id="3" creationId="{5FA7A23D-3672-CB5B-6B9D-94481E86230B}"/>
          </ac:picMkLst>
        </pc:picChg>
        <pc:picChg chg="add mod">
          <ac:chgData name="JAIRO FRANCISCO SEOANES LEON" userId="0eb25a33-0650-4a1e-83a5-617b6d8e1a17" providerId="ADAL" clId="{37CFE8EB-C7A4-4AA1-B42B-DB9EDCBDEC5E}" dt="2025-11-11T11:12:02.490" v="1749" actId="1076"/>
          <ac:picMkLst>
            <pc:docMk/>
            <pc:sldMk cId="2963774885" sldId="373"/>
            <ac:picMk id="5" creationId="{1DAFD5CD-4CA1-76E1-DEE1-D6DFAE56F0CE}"/>
          </ac:picMkLst>
        </pc:picChg>
        <pc:picChg chg="del">
          <ac:chgData name="JAIRO FRANCISCO SEOANES LEON" userId="0eb25a33-0650-4a1e-83a5-617b6d8e1a17" providerId="ADAL" clId="{37CFE8EB-C7A4-4AA1-B42B-DB9EDCBDEC5E}" dt="2025-11-11T11:11:08.477" v="1740" actId="478"/>
          <ac:picMkLst>
            <pc:docMk/>
            <pc:sldMk cId="2963774885" sldId="373"/>
            <ac:picMk id="6" creationId="{5964636F-EE62-11FB-BA2B-D6601CAE7F83}"/>
          </ac:picMkLst>
        </pc:picChg>
        <pc:picChg chg="add mod">
          <ac:chgData name="JAIRO FRANCISCO SEOANES LEON" userId="0eb25a33-0650-4a1e-83a5-617b6d8e1a17" providerId="ADAL" clId="{37CFE8EB-C7A4-4AA1-B42B-DB9EDCBDEC5E}" dt="2025-11-11T11:13:53.198" v="1777" actId="1076"/>
          <ac:picMkLst>
            <pc:docMk/>
            <pc:sldMk cId="2963774885" sldId="373"/>
            <ac:picMk id="19" creationId="{5793217E-E993-FC7B-0650-C5B5C0CA4D35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11:19:55.166" v="1848"/>
        <pc:sldMkLst>
          <pc:docMk/>
          <pc:sldMk cId="887748036" sldId="374"/>
        </pc:sldMkLst>
        <pc:spChg chg="mod">
          <ac:chgData name="JAIRO FRANCISCO SEOANES LEON" userId="0eb25a33-0650-4a1e-83a5-617b6d8e1a17" providerId="ADAL" clId="{37CFE8EB-C7A4-4AA1-B42B-DB9EDCBDEC5E}" dt="2025-11-11T11:16:46.448" v="1793" actId="14100"/>
          <ac:spMkLst>
            <pc:docMk/>
            <pc:sldMk cId="887748036" sldId="374"/>
            <ac:spMk id="4" creationId="{07F9CE42-583D-8B67-4418-4242FF7EDAC3}"/>
          </ac:spMkLst>
        </pc:spChg>
        <pc:spChg chg="mod">
          <ac:chgData name="JAIRO FRANCISCO SEOANES LEON" userId="0eb25a33-0650-4a1e-83a5-617b6d8e1a17" providerId="ADAL" clId="{37CFE8EB-C7A4-4AA1-B42B-DB9EDCBDEC5E}" dt="2025-11-11T11:17:59.869" v="1836" actId="5793"/>
          <ac:spMkLst>
            <pc:docMk/>
            <pc:sldMk cId="887748036" sldId="374"/>
            <ac:spMk id="8" creationId="{3D400EB8-3CF3-33A4-CD2A-84452ED8DC0E}"/>
          </ac:spMkLst>
        </pc:spChg>
        <pc:spChg chg="del">
          <ac:chgData name="JAIRO FRANCISCO SEOANES LEON" userId="0eb25a33-0650-4a1e-83a5-617b6d8e1a17" providerId="ADAL" clId="{37CFE8EB-C7A4-4AA1-B42B-DB9EDCBDEC5E}" dt="2025-11-11T11:16:20.807" v="1788" actId="478"/>
          <ac:spMkLst>
            <pc:docMk/>
            <pc:sldMk cId="887748036" sldId="374"/>
            <ac:spMk id="10" creationId="{0080E9D2-80B2-236B-DED8-60EF1C522E94}"/>
          </ac:spMkLst>
        </pc:spChg>
        <pc:spChg chg="del">
          <ac:chgData name="JAIRO FRANCISCO SEOANES LEON" userId="0eb25a33-0650-4a1e-83a5-617b6d8e1a17" providerId="ADAL" clId="{37CFE8EB-C7A4-4AA1-B42B-DB9EDCBDEC5E}" dt="2025-11-11T11:16:20.807" v="1788" actId="478"/>
          <ac:spMkLst>
            <pc:docMk/>
            <pc:sldMk cId="887748036" sldId="374"/>
            <ac:spMk id="15" creationId="{2DEC7FE5-A276-CE2E-47EF-533EDB5D5CFE}"/>
          </ac:spMkLst>
        </pc:spChg>
        <pc:spChg chg="add mod">
          <ac:chgData name="JAIRO FRANCISCO SEOANES LEON" userId="0eb25a33-0650-4a1e-83a5-617b6d8e1a17" providerId="ADAL" clId="{37CFE8EB-C7A4-4AA1-B42B-DB9EDCBDEC5E}" dt="2025-11-11T11:19:48.544" v="1847" actId="113"/>
          <ac:spMkLst>
            <pc:docMk/>
            <pc:sldMk cId="887748036" sldId="374"/>
            <ac:spMk id="17" creationId="{8D263FCF-BBA1-E6A8-EEF1-D5F14372E545}"/>
          </ac:spMkLst>
        </pc:spChg>
        <pc:spChg chg="mod">
          <ac:chgData name="JAIRO FRANCISCO SEOANES LEON" userId="0eb25a33-0650-4a1e-83a5-617b6d8e1a17" providerId="ADAL" clId="{37CFE8EB-C7A4-4AA1-B42B-DB9EDCBDEC5E}" dt="2025-11-11T11:17:06.890" v="1797" actId="14100"/>
          <ac:spMkLst>
            <pc:docMk/>
            <pc:sldMk cId="887748036" sldId="374"/>
            <ac:spMk id="18" creationId="{26E57D4C-FD41-83AA-D0CB-5708D38A59D5}"/>
          </ac:spMkLst>
        </pc:spChg>
        <pc:spChg chg="del">
          <ac:chgData name="JAIRO FRANCISCO SEOANES LEON" userId="0eb25a33-0650-4a1e-83a5-617b6d8e1a17" providerId="ADAL" clId="{37CFE8EB-C7A4-4AA1-B42B-DB9EDCBDEC5E}" dt="2025-11-11T11:16:20.807" v="1788" actId="478"/>
          <ac:spMkLst>
            <pc:docMk/>
            <pc:sldMk cId="887748036" sldId="374"/>
            <ac:spMk id="23" creationId="{FCEE3416-7A56-E634-B7FA-38A504751952}"/>
          </ac:spMkLst>
        </pc:spChg>
        <pc:picChg chg="add del mod">
          <ac:chgData name="JAIRO FRANCISCO SEOANES LEON" userId="0eb25a33-0650-4a1e-83a5-617b6d8e1a17" providerId="ADAL" clId="{37CFE8EB-C7A4-4AA1-B42B-DB9EDCBDEC5E}" dt="2025-11-11T11:17:25.881" v="1802" actId="22"/>
          <ac:picMkLst>
            <pc:docMk/>
            <pc:sldMk cId="887748036" sldId="374"/>
            <ac:picMk id="3" creationId="{F3F586AB-D061-A7A1-EBC2-9E1C6DC99B72}"/>
          </ac:picMkLst>
        </pc:picChg>
        <pc:picChg chg="del">
          <ac:chgData name="JAIRO FRANCISCO SEOANES LEON" userId="0eb25a33-0650-4a1e-83a5-617b6d8e1a17" providerId="ADAL" clId="{37CFE8EB-C7A4-4AA1-B42B-DB9EDCBDEC5E}" dt="2025-11-11T11:17:08.583" v="1798" actId="478"/>
          <ac:picMkLst>
            <pc:docMk/>
            <pc:sldMk cId="887748036" sldId="374"/>
            <ac:picMk id="5" creationId="{8FA3AF1D-1E87-5D9D-AC79-7510855A4641}"/>
          </ac:picMkLst>
        </pc:picChg>
        <pc:picChg chg="add mod">
          <ac:chgData name="JAIRO FRANCISCO SEOANES LEON" userId="0eb25a33-0650-4a1e-83a5-617b6d8e1a17" providerId="ADAL" clId="{37CFE8EB-C7A4-4AA1-B42B-DB9EDCBDEC5E}" dt="2025-11-11T11:17:38.447" v="1804" actId="1076"/>
          <ac:picMkLst>
            <pc:docMk/>
            <pc:sldMk cId="887748036" sldId="374"/>
            <ac:picMk id="7" creationId="{BEEE919B-5E60-AE3A-869E-87538CE8D62D}"/>
          </ac:picMkLst>
        </pc:picChg>
        <pc:picChg chg="add mod">
          <ac:chgData name="JAIRO FRANCISCO SEOANES LEON" userId="0eb25a33-0650-4a1e-83a5-617b6d8e1a17" providerId="ADAL" clId="{37CFE8EB-C7A4-4AA1-B42B-DB9EDCBDEC5E}" dt="2025-11-11T11:19:23.464" v="1840" actId="1076"/>
          <ac:picMkLst>
            <pc:docMk/>
            <pc:sldMk cId="887748036" sldId="374"/>
            <ac:picMk id="12" creationId="{2DA849AB-772C-4126-DBF7-CC92E4BD8769}"/>
          </ac:picMkLst>
        </pc:picChg>
        <pc:picChg chg="del">
          <ac:chgData name="JAIRO FRANCISCO SEOANES LEON" userId="0eb25a33-0650-4a1e-83a5-617b6d8e1a17" providerId="ADAL" clId="{37CFE8EB-C7A4-4AA1-B42B-DB9EDCBDEC5E}" dt="2025-11-11T11:16:20.807" v="1788" actId="478"/>
          <ac:picMkLst>
            <pc:docMk/>
            <pc:sldMk cId="887748036" sldId="374"/>
            <ac:picMk id="19" creationId="{6D285AEF-EA54-15DA-24C3-71589EFFFE17}"/>
          </ac:picMkLst>
        </pc:picChg>
      </pc:sldChg>
      <pc:sldChg chg="addSp delSp modSp add mod delAnim">
        <pc:chgData name="JAIRO FRANCISCO SEOANES LEON" userId="0eb25a33-0650-4a1e-83a5-617b6d8e1a17" providerId="ADAL" clId="{37CFE8EB-C7A4-4AA1-B42B-DB9EDCBDEC5E}" dt="2025-11-11T20:08:08.039" v="2409" actId="122"/>
        <pc:sldMkLst>
          <pc:docMk/>
          <pc:sldMk cId="3646334279" sldId="375"/>
        </pc:sldMkLst>
        <pc:spChg chg="add mod">
          <ac:chgData name="JAIRO FRANCISCO SEOANES LEON" userId="0eb25a33-0650-4a1e-83a5-617b6d8e1a17" providerId="ADAL" clId="{37CFE8EB-C7A4-4AA1-B42B-DB9EDCBDEC5E}" dt="2025-11-11T19:38:38.755" v="1916" actId="403"/>
          <ac:spMkLst>
            <pc:docMk/>
            <pc:sldMk cId="3646334279" sldId="375"/>
            <ac:spMk id="3" creationId="{A6E2C55A-4E91-DB9E-2124-8635CF6CCC89}"/>
          </ac:spMkLst>
        </pc:spChg>
        <pc:spChg chg="del mod">
          <ac:chgData name="JAIRO FRANCISCO SEOANES LEON" userId="0eb25a33-0650-4a1e-83a5-617b6d8e1a17" providerId="ADAL" clId="{37CFE8EB-C7A4-4AA1-B42B-DB9EDCBDEC5E}" dt="2025-11-11T19:27:12.952" v="1889" actId="478"/>
          <ac:spMkLst>
            <pc:docMk/>
            <pc:sldMk cId="3646334279" sldId="375"/>
            <ac:spMk id="4" creationId="{9D98D501-A14B-F59B-7A69-C48D76B9FD13}"/>
          </ac:spMkLst>
        </pc:spChg>
        <pc:spChg chg="add mod">
          <ac:chgData name="JAIRO FRANCISCO SEOANES LEON" userId="0eb25a33-0650-4a1e-83a5-617b6d8e1a17" providerId="ADAL" clId="{37CFE8EB-C7A4-4AA1-B42B-DB9EDCBDEC5E}" dt="2025-11-11T19:38:45.919" v="1917" actId="113"/>
          <ac:spMkLst>
            <pc:docMk/>
            <pc:sldMk cId="3646334279" sldId="375"/>
            <ac:spMk id="6" creationId="{1563AC84-7401-7301-D1D2-D55038C95686}"/>
          </ac:spMkLst>
        </pc:spChg>
        <pc:spChg chg="del">
          <ac:chgData name="JAIRO FRANCISCO SEOANES LEON" userId="0eb25a33-0650-4a1e-83a5-617b6d8e1a17" providerId="ADAL" clId="{37CFE8EB-C7A4-4AA1-B42B-DB9EDCBDEC5E}" dt="2025-11-11T19:27:14.192" v="1890" actId="478"/>
          <ac:spMkLst>
            <pc:docMk/>
            <pc:sldMk cId="3646334279" sldId="375"/>
            <ac:spMk id="8" creationId="{C9695FBB-6B0B-BEE4-D416-BBDAED22B14C}"/>
          </ac:spMkLst>
        </pc:spChg>
        <pc:spChg chg="mod">
          <ac:chgData name="JAIRO FRANCISCO SEOANES LEON" userId="0eb25a33-0650-4a1e-83a5-617b6d8e1a17" providerId="ADAL" clId="{37CFE8EB-C7A4-4AA1-B42B-DB9EDCBDEC5E}" dt="2025-11-11T19:25:00.964" v="1875" actId="313"/>
          <ac:spMkLst>
            <pc:docMk/>
            <pc:sldMk cId="3646334279" sldId="375"/>
            <ac:spMk id="11" creationId="{D37788EE-27D5-372B-D779-1A61802A345E}"/>
          </ac:spMkLst>
        </pc:spChg>
        <pc:spChg chg="del">
          <ac:chgData name="JAIRO FRANCISCO SEOANES LEON" userId="0eb25a33-0650-4a1e-83a5-617b6d8e1a17" providerId="ADAL" clId="{37CFE8EB-C7A4-4AA1-B42B-DB9EDCBDEC5E}" dt="2025-11-11T19:27:16.930" v="1892" actId="478"/>
          <ac:spMkLst>
            <pc:docMk/>
            <pc:sldMk cId="3646334279" sldId="375"/>
            <ac:spMk id="17" creationId="{0BDF5693-7085-9FA4-DC54-35E08479D271}"/>
          </ac:spMkLst>
        </pc:spChg>
        <pc:spChg chg="del">
          <ac:chgData name="JAIRO FRANCISCO SEOANES LEON" userId="0eb25a33-0650-4a1e-83a5-617b6d8e1a17" providerId="ADAL" clId="{37CFE8EB-C7A4-4AA1-B42B-DB9EDCBDEC5E}" dt="2025-11-11T19:27:11.914" v="1888" actId="478"/>
          <ac:spMkLst>
            <pc:docMk/>
            <pc:sldMk cId="3646334279" sldId="375"/>
            <ac:spMk id="18" creationId="{5B2DDD3B-203E-C5BB-6F2D-44B2371CBD51}"/>
          </ac:spMkLst>
        </pc:spChg>
        <pc:spChg chg="add mod">
          <ac:chgData name="JAIRO FRANCISCO SEOANES LEON" userId="0eb25a33-0650-4a1e-83a5-617b6d8e1a17" providerId="ADAL" clId="{37CFE8EB-C7A4-4AA1-B42B-DB9EDCBDEC5E}" dt="2025-11-11T20:08:08.039" v="2409" actId="122"/>
          <ac:spMkLst>
            <pc:docMk/>
            <pc:sldMk cId="3646334279" sldId="375"/>
            <ac:spMk id="20" creationId="{92CE86F6-2E09-B66F-9DFD-2B7E39D8DE26}"/>
          </ac:spMkLst>
        </pc:spChg>
        <pc:picChg chg="del">
          <ac:chgData name="JAIRO FRANCISCO SEOANES LEON" userId="0eb25a33-0650-4a1e-83a5-617b6d8e1a17" providerId="ADAL" clId="{37CFE8EB-C7A4-4AA1-B42B-DB9EDCBDEC5E}" dt="2025-11-11T19:27:10.426" v="1887" actId="478"/>
          <ac:picMkLst>
            <pc:docMk/>
            <pc:sldMk cId="3646334279" sldId="375"/>
            <ac:picMk id="7" creationId="{400D8858-EC02-1BEB-1395-177DE8886B61}"/>
          </ac:picMkLst>
        </pc:picChg>
        <pc:picChg chg="add mod">
          <ac:chgData name="JAIRO FRANCISCO SEOANES LEON" userId="0eb25a33-0650-4a1e-83a5-617b6d8e1a17" providerId="ADAL" clId="{37CFE8EB-C7A4-4AA1-B42B-DB9EDCBDEC5E}" dt="2025-11-11T20:07:46.184" v="2402" actId="1076"/>
          <ac:picMkLst>
            <pc:docMk/>
            <pc:sldMk cId="3646334279" sldId="375"/>
            <ac:picMk id="10" creationId="{E3D1ED0D-293E-F125-C485-7C6969B81E91}"/>
          </ac:picMkLst>
        </pc:picChg>
        <pc:picChg chg="del">
          <ac:chgData name="JAIRO FRANCISCO SEOANES LEON" userId="0eb25a33-0650-4a1e-83a5-617b6d8e1a17" providerId="ADAL" clId="{37CFE8EB-C7A4-4AA1-B42B-DB9EDCBDEC5E}" dt="2025-11-11T19:27:14.779" v="1891" actId="478"/>
          <ac:picMkLst>
            <pc:docMk/>
            <pc:sldMk cId="3646334279" sldId="375"/>
            <ac:picMk id="12" creationId="{A3E43912-FC49-4F05-BCD9-23AC22714A5F}"/>
          </ac:picMkLst>
        </pc:picChg>
        <pc:picChg chg="add mod">
          <ac:chgData name="JAIRO FRANCISCO SEOANES LEON" userId="0eb25a33-0650-4a1e-83a5-617b6d8e1a17" providerId="ADAL" clId="{37CFE8EB-C7A4-4AA1-B42B-DB9EDCBDEC5E}" dt="2025-11-11T19:37:51.404" v="1914" actId="1076"/>
          <ac:picMkLst>
            <pc:docMk/>
            <pc:sldMk cId="3646334279" sldId="375"/>
            <ac:picMk id="16" creationId="{760CDC17-2487-77B3-78BD-16617A7B3C4D}"/>
          </ac:picMkLst>
        </pc:picChg>
      </pc:sldChg>
      <pc:sldChg chg="addSp delSp modSp add mod modAnim">
        <pc:chgData name="JAIRO FRANCISCO SEOANES LEON" userId="0eb25a33-0650-4a1e-83a5-617b6d8e1a17" providerId="ADAL" clId="{37CFE8EB-C7A4-4AA1-B42B-DB9EDCBDEC5E}" dt="2025-11-11T19:54:22.760" v="2093" actId="123"/>
        <pc:sldMkLst>
          <pc:docMk/>
          <pc:sldMk cId="2326159835" sldId="376"/>
        </pc:sldMkLst>
        <pc:spChg chg="del">
          <ac:chgData name="JAIRO FRANCISCO SEOANES LEON" userId="0eb25a33-0650-4a1e-83a5-617b6d8e1a17" providerId="ADAL" clId="{37CFE8EB-C7A4-4AA1-B42B-DB9EDCBDEC5E}" dt="2025-11-11T19:38:59.999" v="1919" actId="478"/>
          <ac:spMkLst>
            <pc:docMk/>
            <pc:sldMk cId="2326159835" sldId="376"/>
            <ac:spMk id="3" creationId="{4ACEFFF2-3394-6211-FFFF-AA7958D2817D}"/>
          </ac:spMkLst>
        </pc:spChg>
        <pc:spChg chg="add mod">
          <ac:chgData name="JAIRO FRANCISCO SEOANES LEON" userId="0eb25a33-0650-4a1e-83a5-617b6d8e1a17" providerId="ADAL" clId="{37CFE8EB-C7A4-4AA1-B42B-DB9EDCBDEC5E}" dt="2025-11-11T19:50:02.575" v="2033" actId="207"/>
          <ac:spMkLst>
            <pc:docMk/>
            <pc:sldMk cId="2326159835" sldId="376"/>
            <ac:spMk id="4" creationId="{9D2A615E-942B-E3C4-8948-50D1A4719466}"/>
          </ac:spMkLst>
        </pc:spChg>
        <pc:spChg chg="del">
          <ac:chgData name="JAIRO FRANCISCO SEOANES LEON" userId="0eb25a33-0650-4a1e-83a5-617b6d8e1a17" providerId="ADAL" clId="{37CFE8EB-C7A4-4AA1-B42B-DB9EDCBDEC5E}" dt="2025-11-11T19:39:01.277" v="1920" actId="478"/>
          <ac:spMkLst>
            <pc:docMk/>
            <pc:sldMk cId="2326159835" sldId="376"/>
            <ac:spMk id="6" creationId="{36B5702E-38E9-1B06-07E9-15BB482437DD}"/>
          </ac:spMkLst>
        </pc:spChg>
        <pc:spChg chg="add del">
          <ac:chgData name="JAIRO FRANCISCO SEOANES LEON" userId="0eb25a33-0650-4a1e-83a5-617b6d8e1a17" providerId="ADAL" clId="{37CFE8EB-C7A4-4AA1-B42B-DB9EDCBDEC5E}" dt="2025-11-11T19:41:02.210" v="1950" actId="22"/>
          <ac:spMkLst>
            <pc:docMk/>
            <pc:sldMk cId="2326159835" sldId="376"/>
            <ac:spMk id="7" creationId="{EC560114-9339-51E5-BA83-9F82871CFF57}"/>
          </ac:spMkLst>
        </pc:spChg>
        <pc:spChg chg="add mod">
          <ac:chgData name="JAIRO FRANCISCO SEOANES LEON" userId="0eb25a33-0650-4a1e-83a5-617b6d8e1a17" providerId="ADAL" clId="{37CFE8EB-C7A4-4AA1-B42B-DB9EDCBDEC5E}" dt="2025-11-11T19:54:22.760" v="2093" actId="123"/>
          <ac:spMkLst>
            <pc:docMk/>
            <pc:sldMk cId="2326159835" sldId="376"/>
            <ac:spMk id="12" creationId="{2D6F3AB1-9555-8FBF-1A74-5B6E5B65012B}"/>
          </ac:spMkLst>
        </pc:spChg>
        <pc:spChg chg="add mod">
          <ac:chgData name="JAIRO FRANCISCO SEOANES LEON" userId="0eb25a33-0650-4a1e-83a5-617b6d8e1a17" providerId="ADAL" clId="{37CFE8EB-C7A4-4AA1-B42B-DB9EDCBDEC5E}" dt="2025-11-11T19:43:04.508" v="1965"/>
          <ac:spMkLst>
            <pc:docMk/>
            <pc:sldMk cId="2326159835" sldId="376"/>
            <ac:spMk id="15" creationId="{A4A9FAEA-378A-FD3F-4CF9-9DC8E6660517}"/>
          </ac:spMkLst>
        </pc:spChg>
        <pc:picChg chg="add mod">
          <ac:chgData name="JAIRO FRANCISCO SEOANES LEON" userId="0eb25a33-0650-4a1e-83a5-617b6d8e1a17" providerId="ADAL" clId="{37CFE8EB-C7A4-4AA1-B42B-DB9EDCBDEC5E}" dt="2025-11-11T19:50:36.658" v="2041" actId="1076"/>
          <ac:picMkLst>
            <pc:docMk/>
            <pc:sldMk cId="2326159835" sldId="376"/>
            <ac:picMk id="9" creationId="{1BC7EBC4-99AB-3680-EF6E-124A22C53F9C}"/>
          </ac:picMkLst>
        </pc:picChg>
        <pc:picChg chg="del">
          <ac:chgData name="JAIRO FRANCISCO SEOANES LEON" userId="0eb25a33-0650-4a1e-83a5-617b6d8e1a17" providerId="ADAL" clId="{37CFE8EB-C7A4-4AA1-B42B-DB9EDCBDEC5E}" dt="2025-11-11T19:39:01.879" v="1921" actId="478"/>
          <ac:picMkLst>
            <pc:docMk/>
            <pc:sldMk cId="2326159835" sldId="376"/>
            <ac:picMk id="10" creationId="{E4BC1894-275C-FC3F-76B5-0A1B49477DFB}"/>
          </ac:picMkLst>
        </pc:picChg>
        <pc:picChg chg="del">
          <ac:chgData name="JAIRO FRANCISCO SEOANES LEON" userId="0eb25a33-0650-4a1e-83a5-617b6d8e1a17" providerId="ADAL" clId="{37CFE8EB-C7A4-4AA1-B42B-DB9EDCBDEC5E}" dt="2025-11-11T19:39:03.030" v="1922" actId="478"/>
          <ac:picMkLst>
            <pc:docMk/>
            <pc:sldMk cId="2326159835" sldId="376"/>
            <ac:picMk id="16" creationId="{2148509B-B621-836E-1A47-60F83FC46D94}"/>
          </ac:picMkLst>
        </pc:picChg>
        <pc:picChg chg="add mod">
          <ac:chgData name="JAIRO FRANCISCO SEOANES LEON" userId="0eb25a33-0650-4a1e-83a5-617b6d8e1a17" providerId="ADAL" clId="{37CFE8EB-C7A4-4AA1-B42B-DB9EDCBDEC5E}" dt="2025-11-11T19:50:34.660" v="2040" actId="1076"/>
          <ac:picMkLst>
            <pc:docMk/>
            <pc:sldMk cId="2326159835" sldId="376"/>
            <ac:picMk id="18" creationId="{87497705-46E1-B3B6-CABF-DCDC16A70300}"/>
          </ac:picMkLst>
        </pc:picChg>
      </pc:sldChg>
      <pc:sldChg chg="addSp delSp modSp add mod modAnim">
        <pc:chgData name="JAIRO FRANCISCO SEOANES LEON" userId="0eb25a33-0650-4a1e-83a5-617b6d8e1a17" providerId="ADAL" clId="{37CFE8EB-C7A4-4AA1-B42B-DB9EDCBDEC5E}" dt="2025-11-11T20:05:31.630" v="2400"/>
        <pc:sldMkLst>
          <pc:docMk/>
          <pc:sldMk cId="2757536597" sldId="377"/>
        </pc:sldMkLst>
        <pc:spChg chg="add mod">
          <ac:chgData name="JAIRO FRANCISCO SEOANES LEON" userId="0eb25a33-0650-4a1e-83a5-617b6d8e1a17" providerId="ADAL" clId="{37CFE8EB-C7A4-4AA1-B42B-DB9EDCBDEC5E}" dt="2025-11-11T19:59:16.438" v="2154" actId="1076"/>
          <ac:spMkLst>
            <pc:docMk/>
            <pc:sldMk cId="2757536597" sldId="377"/>
            <ac:spMk id="2" creationId="{122BDFCF-CE3B-C364-D6A4-308BD9B9CF71}"/>
          </ac:spMkLst>
        </pc:spChg>
        <pc:spChg chg="del">
          <ac:chgData name="JAIRO FRANCISCO SEOANES LEON" userId="0eb25a33-0650-4a1e-83a5-617b6d8e1a17" providerId="ADAL" clId="{37CFE8EB-C7A4-4AA1-B42B-DB9EDCBDEC5E}" dt="2025-11-11T19:54:50.149" v="2094" actId="478"/>
          <ac:spMkLst>
            <pc:docMk/>
            <pc:sldMk cId="2757536597" sldId="377"/>
            <ac:spMk id="4" creationId="{30438ADC-BE38-048F-B6B7-45AC8B030637}"/>
          </ac:spMkLst>
        </pc:spChg>
        <pc:spChg chg="add del mod">
          <ac:chgData name="JAIRO FRANCISCO SEOANES LEON" userId="0eb25a33-0650-4a1e-83a5-617b6d8e1a17" providerId="ADAL" clId="{37CFE8EB-C7A4-4AA1-B42B-DB9EDCBDEC5E}" dt="2025-11-11T19:55:44.688" v="2110"/>
          <ac:spMkLst>
            <pc:docMk/>
            <pc:sldMk cId="2757536597" sldId="377"/>
            <ac:spMk id="5" creationId="{3597E980-3437-7D3C-969A-52D89661697B}"/>
          </ac:spMkLst>
        </pc:spChg>
        <pc:spChg chg="add mod">
          <ac:chgData name="JAIRO FRANCISCO SEOANES LEON" userId="0eb25a33-0650-4a1e-83a5-617b6d8e1a17" providerId="ADAL" clId="{37CFE8EB-C7A4-4AA1-B42B-DB9EDCBDEC5E}" dt="2025-11-11T19:59:13.086" v="2153" actId="1076"/>
          <ac:spMkLst>
            <pc:docMk/>
            <pc:sldMk cId="2757536597" sldId="377"/>
            <ac:spMk id="10" creationId="{86F1DB2C-9BD9-7EBE-3360-91D69B50346B}"/>
          </ac:spMkLst>
        </pc:spChg>
        <pc:spChg chg="add mod">
          <ac:chgData name="JAIRO FRANCISCO SEOANES LEON" userId="0eb25a33-0650-4a1e-83a5-617b6d8e1a17" providerId="ADAL" clId="{37CFE8EB-C7A4-4AA1-B42B-DB9EDCBDEC5E}" dt="2025-11-11T20:04:49.978" v="2363" actId="207"/>
          <ac:spMkLst>
            <pc:docMk/>
            <pc:sldMk cId="2757536597" sldId="377"/>
            <ac:spMk id="15" creationId="{3A20AAF6-9196-A95C-92D9-ED96B51F4B36}"/>
          </ac:spMkLst>
        </pc:spChg>
        <pc:spChg chg="add mod">
          <ac:chgData name="JAIRO FRANCISCO SEOANES LEON" userId="0eb25a33-0650-4a1e-83a5-617b6d8e1a17" providerId="ADAL" clId="{37CFE8EB-C7A4-4AA1-B42B-DB9EDCBDEC5E}" dt="2025-11-11T20:05:24.186" v="2399" actId="113"/>
          <ac:spMkLst>
            <pc:docMk/>
            <pc:sldMk cId="2757536597" sldId="377"/>
            <ac:spMk id="20" creationId="{E551E140-1D05-9480-1396-D9F16496C149}"/>
          </ac:spMkLst>
        </pc:spChg>
        <pc:graphicFrameChg chg="add mod">
          <ac:chgData name="JAIRO FRANCISCO SEOANES LEON" userId="0eb25a33-0650-4a1e-83a5-617b6d8e1a17" providerId="ADAL" clId="{37CFE8EB-C7A4-4AA1-B42B-DB9EDCBDEC5E}" dt="2025-11-11T20:01:03.408" v="2159"/>
          <ac:graphicFrameMkLst>
            <pc:docMk/>
            <pc:sldMk cId="2757536597" sldId="377"/>
            <ac:graphicFrameMk id="16" creationId="{130DD361-F661-5724-5AAD-0167D6DD4CB8}"/>
          </ac:graphicFrameMkLst>
        </pc:graphicFrameChg>
        <pc:graphicFrameChg chg="add mod">
          <ac:chgData name="JAIRO FRANCISCO SEOANES LEON" userId="0eb25a33-0650-4a1e-83a5-617b6d8e1a17" providerId="ADAL" clId="{37CFE8EB-C7A4-4AA1-B42B-DB9EDCBDEC5E}" dt="2025-11-11T20:01:03.408" v="2159"/>
          <ac:graphicFrameMkLst>
            <pc:docMk/>
            <pc:sldMk cId="2757536597" sldId="377"/>
            <ac:graphicFrameMk id="17" creationId="{071CA936-F513-EA4E-0F5A-E4AB015B0A16}"/>
          </ac:graphicFrameMkLst>
        </pc:graphicFrameChg>
        <pc:graphicFrameChg chg="add mod">
          <ac:chgData name="JAIRO FRANCISCO SEOANES LEON" userId="0eb25a33-0650-4a1e-83a5-617b6d8e1a17" providerId="ADAL" clId="{37CFE8EB-C7A4-4AA1-B42B-DB9EDCBDEC5E}" dt="2025-11-11T20:03:03.312" v="2229"/>
          <ac:graphicFrameMkLst>
            <pc:docMk/>
            <pc:sldMk cId="2757536597" sldId="377"/>
            <ac:graphicFrameMk id="18" creationId="{3B72F05E-CFCC-57C8-A6FE-12EE8575929B}"/>
          </ac:graphicFrameMkLst>
        </pc:graphicFrameChg>
        <pc:graphicFrameChg chg="add mod">
          <ac:chgData name="JAIRO FRANCISCO SEOANES LEON" userId="0eb25a33-0650-4a1e-83a5-617b6d8e1a17" providerId="ADAL" clId="{37CFE8EB-C7A4-4AA1-B42B-DB9EDCBDEC5E}" dt="2025-11-11T20:03:03.312" v="2229"/>
          <ac:graphicFrameMkLst>
            <pc:docMk/>
            <pc:sldMk cId="2757536597" sldId="377"/>
            <ac:graphicFrameMk id="19" creationId="{41107B1D-1340-73CE-790D-FA847FE5AC72}"/>
          </ac:graphicFrameMkLst>
        </pc:graphicFrameChg>
        <pc:picChg chg="add del mod">
          <ac:chgData name="JAIRO FRANCISCO SEOANES LEON" userId="0eb25a33-0650-4a1e-83a5-617b6d8e1a17" providerId="ADAL" clId="{37CFE8EB-C7A4-4AA1-B42B-DB9EDCBDEC5E}" dt="2025-11-11T19:56:37.997" v="2126" actId="478"/>
          <ac:picMkLst>
            <pc:docMk/>
            <pc:sldMk cId="2757536597" sldId="377"/>
            <ac:picMk id="3" creationId="{1F72023E-6B40-680D-E293-6B32F13C96BE}"/>
          </ac:picMkLst>
        </pc:picChg>
        <pc:picChg chg="add del">
          <ac:chgData name="JAIRO FRANCISCO SEOANES LEON" userId="0eb25a33-0650-4a1e-83a5-617b6d8e1a17" providerId="ADAL" clId="{37CFE8EB-C7A4-4AA1-B42B-DB9EDCBDEC5E}" dt="2025-11-11T19:56:56.671" v="2128" actId="478"/>
          <ac:picMkLst>
            <pc:docMk/>
            <pc:sldMk cId="2757536597" sldId="377"/>
            <ac:picMk id="6" creationId="{6C3E77BA-7981-16C1-01C6-75B2E3B0D724}"/>
          </ac:picMkLst>
        </pc:picChg>
        <pc:picChg chg="add mod">
          <ac:chgData name="JAIRO FRANCISCO SEOANES LEON" userId="0eb25a33-0650-4a1e-83a5-617b6d8e1a17" providerId="ADAL" clId="{37CFE8EB-C7A4-4AA1-B42B-DB9EDCBDEC5E}" dt="2025-11-11T19:57:30.230" v="2133" actId="1076"/>
          <ac:picMkLst>
            <pc:docMk/>
            <pc:sldMk cId="2757536597" sldId="377"/>
            <ac:picMk id="8" creationId="{904DE325-94A5-B9BB-F44D-B980FED74675}"/>
          </ac:picMkLst>
        </pc:picChg>
        <pc:picChg chg="del">
          <ac:chgData name="JAIRO FRANCISCO SEOANES LEON" userId="0eb25a33-0650-4a1e-83a5-617b6d8e1a17" providerId="ADAL" clId="{37CFE8EB-C7A4-4AA1-B42B-DB9EDCBDEC5E}" dt="2025-11-11T19:55:47.596" v="2111" actId="478"/>
          <ac:picMkLst>
            <pc:docMk/>
            <pc:sldMk cId="2757536597" sldId="377"/>
            <ac:picMk id="13" creationId="{355EFC78-AC0F-A271-1898-CA30D0C5FF02}"/>
          </ac:picMkLst>
        </pc:picChg>
        <pc:picChg chg="del">
          <ac:chgData name="JAIRO FRANCISCO SEOANES LEON" userId="0eb25a33-0650-4a1e-83a5-617b6d8e1a17" providerId="ADAL" clId="{37CFE8EB-C7A4-4AA1-B42B-DB9EDCBDEC5E}" dt="2025-11-11T19:55:47.596" v="2111" actId="478"/>
          <ac:picMkLst>
            <pc:docMk/>
            <pc:sldMk cId="2757536597" sldId="377"/>
            <ac:picMk id="14" creationId="{344E8756-6C59-19AA-3229-519458EF7C52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20:18:58.572" v="2473"/>
        <pc:sldMkLst>
          <pc:docMk/>
          <pc:sldMk cId="3424151094" sldId="378"/>
        </pc:sldMkLst>
        <pc:spChg chg="del">
          <ac:chgData name="JAIRO FRANCISCO SEOANES LEON" userId="0eb25a33-0650-4a1e-83a5-617b6d8e1a17" providerId="ADAL" clId="{37CFE8EB-C7A4-4AA1-B42B-DB9EDCBDEC5E}" dt="2025-11-11T20:13:10.822" v="2411" actId="478"/>
          <ac:spMkLst>
            <pc:docMk/>
            <pc:sldMk cId="3424151094" sldId="378"/>
            <ac:spMk id="2" creationId="{0AF5964A-66E2-462E-6044-57C2678B55FC}"/>
          </ac:spMkLst>
        </pc:spChg>
        <pc:spChg chg="add mod">
          <ac:chgData name="JAIRO FRANCISCO SEOANES LEON" userId="0eb25a33-0650-4a1e-83a5-617b6d8e1a17" providerId="ADAL" clId="{37CFE8EB-C7A4-4AA1-B42B-DB9EDCBDEC5E}" dt="2025-11-11T20:17:45.813" v="2456" actId="1076"/>
          <ac:spMkLst>
            <pc:docMk/>
            <pc:sldMk cId="3424151094" sldId="378"/>
            <ac:spMk id="4" creationId="{26175E17-B7FB-5617-53FE-D481400D164D}"/>
          </ac:spMkLst>
        </pc:spChg>
        <pc:spChg chg="mod">
          <ac:chgData name="JAIRO FRANCISCO SEOANES LEON" userId="0eb25a33-0650-4a1e-83a5-617b6d8e1a17" providerId="ADAL" clId="{37CFE8EB-C7A4-4AA1-B42B-DB9EDCBDEC5E}" dt="2025-11-11T20:17:53.964" v="2460" actId="207"/>
          <ac:spMkLst>
            <pc:docMk/>
            <pc:sldMk cId="3424151094" sldId="378"/>
            <ac:spMk id="10" creationId="{4ED76672-2F35-B7AD-871E-DE6A9ED6779F}"/>
          </ac:spMkLst>
        </pc:spChg>
        <pc:spChg chg="add mod">
          <ac:chgData name="JAIRO FRANCISCO SEOANES LEON" userId="0eb25a33-0650-4a1e-83a5-617b6d8e1a17" providerId="ADAL" clId="{37CFE8EB-C7A4-4AA1-B42B-DB9EDCBDEC5E}" dt="2025-11-11T20:18:29.375" v="2472" actId="1076"/>
          <ac:spMkLst>
            <pc:docMk/>
            <pc:sldMk cId="3424151094" sldId="378"/>
            <ac:spMk id="13" creationId="{7665C86A-463C-4420-09B1-06622A3FA77E}"/>
          </ac:spMkLst>
        </pc:spChg>
        <pc:spChg chg="del">
          <ac:chgData name="JAIRO FRANCISCO SEOANES LEON" userId="0eb25a33-0650-4a1e-83a5-617b6d8e1a17" providerId="ADAL" clId="{37CFE8EB-C7A4-4AA1-B42B-DB9EDCBDEC5E}" dt="2025-11-11T20:14:38.320" v="2427" actId="478"/>
          <ac:spMkLst>
            <pc:docMk/>
            <pc:sldMk cId="3424151094" sldId="378"/>
            <ac:spMk id="15" creationId="{BB9B4423-8875-29D2-5F47-65928F40AC3B}"/>
          </ac:spMkLst>
        </pc:spChg>
        <pc:spChg chg="del">
          <ac:chgData name="JAIRO FRANCISCO SEOANES LEON" userId="0eb25a33-0650-4a1e-83a5-617b6d8e1a17" providerId="ADAL" clId="{37CFE8EB-C7A4-4AA1-B42B-DB9EDCBDEC5E}" dt="2025-11-11T20:14:39.850" v="2428" actId="478"/>
          <ac:spMkLst>
            <pc:docMk/>
            <pc:sldMk cId="3424151094" sldId="378"/>
            <ac:spMk id="20" creationId="{B71624C8-C976-874A-2D7C-E5155879AC57}"/>
          </ac:spMkLst>
        </pc:spChg>
        <pc:picChg chg="add mod">
          <ac:chgData name="JAIRO FRANCISCO SEOANES LEON" userId="0eb25a33-0650-4a1e-83a5-617b6d8e1a17" providerId="ADAL" clId="{37CFE8EB-C7A4-4AA1-B42B-DB9EDCBDEC5E}" dt="2025-11-11T20:17:57.279" v="2461" actId="1076"/>
          <ac:picMkLst>
            <pc:docMk/>
            <pc:sldMk cId="3424151094" sldId="378"/>
            <ac:picMk id="6" creationId="{1D28AB12-61A9-144A-4D00-9879F9DE6AA8}"/>
          </ac:picMkLst>
        </pc:picChg>
        <pc:picChg chg="del">
          <ac:chgData name="JAIRO FRANCISCO SEOANES LEON" userId="0eb25a33-0650-4a1e-83a5-617b6d8e1a17" providerId="ADAL" clId="{37CFE8EB-C7A4-4AA1-B42B-DB9EDCBDEC5E}" dt="2025-11-11T20:10:31.435" v="2410" actId="478"/>
          <ac:picMkLst>
            <pc:docMk/>
            <pc:sldMk cId="3424151094" sldId="378"/>
            <ac:picMk id="8" creationId="{87761C2A-BA38-25AC-F4F4-561391BB48F9}"/>
          </ac:picMkLst>
        </pc:picChg>
        <pc:picChg chg="add mod">
          <ac:chgData name="JAIRO FRANCISCO SEOANES LEON" userId="0eb25a33-0650-4a1e-83a5-617b6d8e1a17" providerId="ADAL" clId="{37CFE8EB-C7A4-4AA1-B42B-DB9EDCBDEC5E}" dt="2025-11-11T20:18:02.221" v="2464" actId="1076"/>
          <ac:picMkLst>
            <pc:docMk/>
            <pc:sldMk cId="3424151094" sldId="378"/>
            <ac:picMk id="9" creationId="{86BB22B7-056D-CCD9-0DEF-92D0C839DCE8}"/>
          </ac:picMkLst>
        </pc:picChg>
      </pc:sldChg>
      <pc:sldChg chg="addSp delSp modSp add mod delAnim modAnim">
        <pc:chgData name="JAIRO FRANCISCO SEOANES LEON" userId="0eb25a33-0650-4a1e-83a5-617b6d8e1a17" providerId="ADAL" clId="{37CFE8EB-C7A4-4AA1-B42B-DB9EDCBDEC5E}" dt="2025-11-11T20:42:08.251" v="2535"/>
        <pc:sldMkLst>
          <pc:docMk/>
          <pc:sldMk cId="453071406" sldId="379"/>
        </pc:sldMkLst>
        <pc:spChg chg="mod">
          <ac:chgData name="JAIRO FRANCISCO SEOANES LEON" userId="0eb25a33-0650-4a1e-83a5-617b6d8e1a17" providerId="ADAL" clId="{37CFE8EB-C7A4-4AA1-B42B-DB9EDCBDEC5E}" dt="2025-11-11T20:28:54.402" v="2509" actId="1076"/>
          <ac:spMkLst>
            <pc:docMk/>
            <pc:sldMk cId="453071406" sldId="379"/>
            <ac:spMk id="4" creationId="{E1920ED7-D368-D1AA-DBAE-DD67183808A0}"/>
          </ac:spMkLst>
        </pc:spChg>
        <pc:spChg chg="add mod">
          <ac:chgData name="JAIRO FRANCISCO SEOANES LEON" userId="0eb25a33-0650-4a1e-83a5-617b6d8e1a17" providerId="ADAL" clId="{37CFE8EB-C7A4-4AA1-B42B-DB9EDCBDEC5E}" dt="2025-11-11T20:41:35.014" v="2529" actId="1076"/>
          <ac:spMkLst>
            <pc:docMk/>
            <pc:sldMk cId="453071406" sldId="379"/>
            <ac:spMk id="7" creationId="{DFA9EFD0-BE7E-47B8-0772-B54E7A658966}"/>
          </ac:spMkLst>
        </pc:spChg>
        <pc:spChg chg="del">
          <ac:chgData name="JAIRO FRANCISCO SEOANES LEON" userId="0eb25a33-0650-4a1e-83a5-617b6d8e1a17" providerId="ADAL" clId="{37CFE8EB-C7A4-4AA1-B42B-DB9EDCBDEC5E}" dt="2025-11-11T20:21:11.389" v="2476" actId="478"/>
          <ac:spMkLst>
            <pc:docMk/>
            <pc:sldMk cId="453071406" sldId="379"/>
            <ac:spMk id="10" creationId="{B7A920F5-AAA3-A484-2C3A-C476037982B5}"/>
          </ac:spMkLst>
        </pc:spChg>
        <pc:spChg chg="del">
          <ac:chgData name="JAIRO FRANCISCO SEOANES LEON" userId="0eb25a33-0650-4a1e-83a5-617b6d8e1a17" providerId="ADAL" clId="{37CFE8EB-C7A4-4AA1-B42B-DB9EDCBDEC5E}" dt="2025-11-11T20:21:08.446" v="2475" actId="478"/>
          <ac:spMkLst>
            <pc:docMk/>
            <pc:sldMk cId="453071406" sldId="379"/>
            <ac:spMk id="13" creationId="{01D18E3E-2EFF-880F-0D53-BD7D89283B5B}"/>
          </ac:spMkLst>
        </pc:spChg>
        <pc:spChg chg="add mod">
          <ac:chgData name="JAIRO FRANCISCO SEOANES LEON" userId="0eb25a33-0650-4a1e-83a5-617b6d8e1a17" providerId="ADAL" clId="{37CFE8EB-C7A4-4AA1-B42B-DB9EDCBDEC5E}" dt="2025-11-11T20:42:06.434" v="2534" actId="1076"/>
          <ac:spMkLst>
            <pc:docMk/>
            <pc:sldMk cId="453071406" sldId="379"/>
            <ac:spMk id="15" creationId="{FDD4F9EE-3B8A-E1F6-57A9-03FF7C665E98}"/>
          </ac:spMkLst>
        </pc:spChg>
        <pc:picChg chg="add mod">
          <ac:chgData name="JAIRO FRANCISCO SEOANES LEON" userId="0eb25a33-0650-4a1e-83a5-617b6d8e1a17" providerId="ADAL" clId="{37CFE8EB-C7A4-4AA1-B42B-DB9EDCBDEC5E}" dt="2025-11-11T20:28:24.327" v="2500" actId="1076"/>
          <ac:picMkLst>
            <pc:docMk/>
            <pc:sldMk cId="453071406" sldId="379"/>
            <ac:picMk id="3" creationId="{162F8531-151F-E202-05CB-AC03E121465C}"/>
          </ac:picMkLst>
        </pc:picChg>
        <pc:picChg chg="del">
          <ac:chgData name="JAIRO FRANCISCO SEOANES LEON" userId="0eb25a33-0650-4a1e-83a5-617b6d8e1a17" providerId="ADAL" clId="{37CFE8EB-C7A4-4AA1-B42B-DB9EDCBDEC5E}" dt="2025-11-11T20:21:08.446" v="2475" actId="478"/>
          <ac:picMkLst>
            <pc:docMk/>
            <pc:sldMk cId="453071406" sldId="379"/>
            <ac:picMk id="6" creationId="{95FB5644-4B7E-E32D-2B48-1C00A2F5C6A9}"/>
          </ac:picMkLst>
        </pc:picChg>
        <pc:picChg chg="del">
          <ac:chgData name="JAIRO FRANCISCO SEOANES LEON" userId="0eb25a33-0650-4a1e-83a5-617b6d8e1a17" providerId="ADAL" clId="{37CFE8EB-C7A4-4AA1-B42B-DB9EDCBDEC5E}" dt="2025-11-11T20:21:08.446" v="2475" actId="478"/>
          <ac:picMkLst>
            <pc:docMk/>
            <pc:sldMk cId="453071406" sldId="379"/>
            <ac:picMk id="9" creationId="{A84E76AD-8719-4555-442B-60DE4124EFC1}"/>
          </ac:picMkLst>
        </pc:picChg>
        <pc:picChg chg="add mod">
          <ac:chgData name="JAIRO FRANCISCO SEOANES LEON" userId="0eb25a33-0650-4a1e-83a5-617b6d8e1a17" providerId="ADAL" clId="{37CFE8EB-C7A4-4AA1-B42B-DB9EDCBDEC5E}" dt="2025-11-11T20:41:32.904" v="2528" actId="1076"/>
          <ac:picMkLst>
            <pc:docMk/>
            <pc:sldMk cId="453071406" sldId="379"/>
            <ac:picMk id="12" creationId="{E5412B55-9B7D-4657-2666-6E18A36EC248}"/>
          </ac:picMkLst>
        </pc:picChg>
        <pc:picChg chg="add mod modCrop">
          <ac:chgData name="JAIRO FRANCISCO SEOANES LEON" userId="0eb25a33-0650-4a1e-83a5-617b6d8e1a17" providerId="ADAL" clId="{37CFE8EB-C7A4-4AA1-B42B-DB9EDCBDEC5E}" dt="2025-11-11T20:41:50.225" v="2532" actId="732"/>
          <ac:picMkLst>
            <pc:docMk/>
            <pc:sldMk cId="453071406" sldId="379"/>
            <ac:picMk id="17" creationId="{0D6CFC21-B0AE-E44E-51DB-5EE37A6C95BC}"/>
          </ac:picMkLst>
        </pc:picChg>
      </pc:sldChg>
      <pc:sldChg chg="addSp modSp add mod modAnim">
        <pc:chgData name="JAIRO FRANCISCO SEOANES LEON" userId="0eb25a33-0650-4a1e-83a5-617b6d8e1a17" providerId="ADAL" clId="{37CFE8EB-C7A4-4AA1-B42B-DB9EDCBDEC5E}" dt="2025-11-11T20:53:15.536" v="2641"/>
        <pc:sldMkLst>
          <pc:docMk/>
          <pc:sldMk cId="1382180969" sldId="380"/>
        </pc:sldMkLst>
        <pc:spChg chg="add mod">
          <ac:chgData name="JAIRO FRANCISCO SEOANES LEON" userId="0eb25a33-0650-4a1e-83a5-617b6d8e1a17" providerId="ADAL" clId="{37CFE8EB-C7A4-4AA1-B42B-DB9EDCBDEC5E}" dt="2025-11-11T20:52:31.338" v="2638" actId="164"/>
          <ac:spMkLst>
            <pc:docMk/>
            <pc:sldMk cId="1382180969" sldId="380"/>
            <ac:spMk id="5" creationId="{11479BA6-AD2A-8D4B-EBDC-A2E06B19DBB5}"/>
          </ac:spMkLst>
        </pc:spChg>
        <pc:spChg chg="add mod">
          <ac:chgData name="JAIRO FRANCISCO SEOANES LEON" userId="0eb25a33-0650-4a1e-83a5-617b6d8e1a17" providerId="ADAL" clId="{37CFE8EB-C7A4-4AA1-B42B-DB9EDCBDEC5E}" dt="2025-11-11T20:52:31.338" v="2638" actId="164"/>
          <ac:spMkLst>
            <pc:docMk/>
            <pc:sldMk cId="1382180969" sldId="380"/>
            <ac:spMk id="6" creationId="{BEB91231-A87E-3A26-28C2-FB3774E3A5A2}"/>
          </ac:spMkLst>
        </pc:spChg>
        <pc:grpChg chg="add mod">
          <ac:chgData name="JAIRO FRANCISCO SEOANES LEON" userId="0eb25a33-0650-4a1e-83a5-617b6d8e1a17" providerId="ADAL" clId="{37CFE8EB-C7A4-4AA1-B42B-DB9EDCBDEC5E}" dt="2025-11-11T20:53:10.786" v="2640" actId="14861"/>
          <ac:grpSpMkLst>
            <pc:docMk/>
            <pc:sldMk cId="1382180969" sldId="380"/>
            <ac:grpSpMk id="8" creationId="{7BFCD184-F7EB-AC70-D8A7-AE803BF13FCD}"/>
          </ac:grpSpMkLst>
        </pc:grpChg>
        <pc:picChg chg="mod">
          <ac:chgData name="JAIRO FRANCISCO SEOANES LEON" userId="0eb25a33-0650-4a1e-83a5-617b6d8e1a17" providerId="ADAL" clId="{37CFE8EB-C7A4-4AA1-B42B-DB9EDCBDEC5E}" dt="2025-11-11T20:51:01.890" v="2576" actId="1076"/>
          <ac:picMkLst>
            <pc:docMk/>
            <pc:sldMk cId="1382180969" sldId="380"/>
            <ac:picMk id="17" creationId="{713C2138-E87E-E13F-D70C-B2BE14709BFE}"/>
          </ac:picMkLst>
        </pc:picChg>
      </pc:sldChg>
      <pc:sldChg chg="addSp delSp modSp add mod">
        <pc:chgData name="JAIRO FRANCISCO SEOANES LEON" userId="0eb25a33-0650-4a1e-83a5-617b6d8e1a17" providerId="ADAL" clId="{37CFE8EB-C7A4-4AA1-B42B-DB9EDCBDEC5E}" dt="2025-11-12T04:06:35.365" v="3686" actId="1076"/>
        <pc:sldMkLst>
          <pc:docMk/>
          <pc:sldMk cId="3687927536" sldId="381"/>
        </pc:sldMkLst>
        <pc:spChg chg="add mod">
          <ac:chgData name="JAIRO FRANCISCO SEOANES LEON" userId="0eb25a33-0650-4a1e-83a5-617b6d8e1a17" providerId="ADAL" clId="{37CFE8EB-C7A4-4AA1-B42B-DB9EDCBDEC5E}" dt="2025-11-12T04:06:32.577" v="3685" actId="1076"/>
          <ac:spMkLst>
            <pc:docMk/>
            <pc:sldMk cId="3687927536" sldId="381"/>
            <ac:spMk id="3" creationId="{A51B1FE8-EA06-87BC-D7B9-407554BC1484}"/>
          </ac:spMkLst>
        </pc:spChg>
        <pc:spChg chg="mod">
          <ac:chgData name="JAIRO FRANCISCO SEOANES LEON" userId="0eb25a33-0650-4a1e-83a5-617b6d8e1a17" providerId="ADAL" clId="{37CFE8EB-C7A4-4AA1-B42B-DB9EDCBDEC5E}" dt="2025-11-12T04:01:13.749" v="3664" actId="313"/>
          <ac:spMkLst>
            <pc:docMk/>
            <pc:sldMk cId="3687927536" sldId="381"/>
            <ac:spMk id="11" creationId="{70F3D363-E634-0B5D-E762-273505B81810}"/>
          </ac:spMkLst>
        </pc:spChg>
        <pc:graphicFrameChg chg="del">
          <ac:chgData name="JAIRO FRANCISCO SEOANES LEON" userId="0eb25a33-0650-4a1e-83a5-617b6d8e1a17" providerId="ADAL" clId="{37CFE8EB-C7A4-4AA1-B42B-DB9EDCBDEC5E}" dt="2025-11-12T03:57:35.694" v="3643" actId="478"/>
          <ac:graphicFrameMkLst>
            <pc:docMk/>
            <pc:sldMk cId="3687927536" sldId="381"/>
            <ac:graphicFrameMk id="4" creationId="{2797E23B-F3D8-B89E-410A-EFCE6C8ED46C}"/>
          </ac:graphicFrameMkLst>
        </pc:graphicFrameChg>
        <pc:picChg chg="add mod">
          <ac:chgData name="JAIRO FRANCISCO SEOANES LEON" userId="0eb25a33-0650-4a1e-83a5-617b6d8e1a17" providerId="ADAL" clId="{37CFE8EB-C7A4-4AA1-B42B-DB9EDCBDEC5E}" dt="2025-11-12T04:06:35.365" v="3686" actId="1076"/>
          <ac:picMkLst>
            <pc:docMk/>
            <pc:sldMk cId="3687927536" sldId="381"/>
            <ac:picMk id="5" creationId="{E126A66C-A55B-6E16-D611-47D95546D53A}"/>
          </ac:picMkLst>
        </pc:picChg>
      </pc:sldChg>
      <pc:sldChg chg="addSp delSp modSp add mod">
        <pc:chgData name="JAIRO FRANCISCO SEOANES LEON" userId="0eb25a33-0650-4a1e-83a5-617b6d8e1a17" providerId="ADAL" clId="{37CFE8EB-C7A4-4AA1-B42B-DB9EDCBDEC5E}" dt="2025-11-12T04:06:24.194" v="3684"/>
        <pc:sldMkLst>
          <pc:docMk/>
          <pc:sldMk cId="3419209134" sldId="382"/>
        </pc:sldMkLst>
        <pc:spChg chg="add mod">
          <ac:chgData name="JAIRO FRANCISCO SEOANES LEON" userId="0eb25a33-0650-4a1e-83a5-617b6d8e1a17" providerId="ADAL" clId="{37CFE8EB-C7A4-4AA1-B42B-DB9EDCBDEC5E}" dt="2025-11-12T04:06:24.194" v="3684"/>
          <ac:spMkLst>
            <pc:docMk/>
            <pc:sldMk cId="3419209134" sldId="382"/>
            <ac:spMk id="3" creationId="{18533E3F-78BD-A1C4-07B7-FBF75B9E3114}"/>
          </ac:spMkLst>
        </pc:spChg>
        <pc:spChg chg="add mod">
          <ac:chgData name="JAIRO FRANCISCO SEOANES LEON" userId="0eb25a33-0650-4a1e-83a5-617b6d8e1a17" providerId="ADAL" clId="{37CFE8EB-C7A4-4AA1-B42B-DB9EDCBDEC5E}" dt="2025-11-12T04:06:24.194" v="3684"/>
          <ac:spMkLst>
            <pc:docMk/>
            <pc:sldMk cId="3419209134" sldId="382"/>
            <ac:spMk id="5" creationId="{398BFB6E-36B1-4899-EAD2-3F425D3C9EEF}"/>
          </ac:spMkLst>
        </pc:spChg>
        <pc:spChg chg="add mod">
          <ac:chgData name="JAIRO FRANCISCO SEOANES LEON" userId="0eb25a33-0650-4a1e-83a5-617b6d8e1a17" providerId="ADAL" clId="{37CFE8EB-C7A4-4AA1-B42B-DB9EDCBDEC5E}" dt="2025-11-12T04:06:24.194" v="3684"/>
          <ac:spMkLst>
            <pc:docMk/>
            <pc:sldMk cId="3419209134" sldId="382"/>
            <ac:spMk id="7" creationId="{29C289EB-B1FE-34EA-DF24-A25834E30723}"/>
          </ac:spMkLst>
        </pc:spChg>
        <pc:spChg chg="add mod">
          <ac:chgData name="JAIRO FRANCISCO SEOANES LEON" userId="0eb25a33-0650-4a1e-83a5-617b6d8e1a17" providerId="ADAL" clId="{37CFE8EB-C7A4-4AA1-B42B-DB9EDCBDEC5E}" dt="2025-11-12T04:06:24.194" v="3684"/>
          <ac:spMkLst>
            <pc:docMk/>
            <pc:sldMk cId="3419209134" sldId="382"/>
            <ac:spMk id="8" creationId="{83501623-D3F8-1CDB-0282-16967C669961}"/>
          </ac:spMkLst>
        </pc:spChg>
        <pc:spChg chg="add mod">
          <ac:chgData name="JAIRO FRANCISCO SEOANES LEON" userId="0eb25a33-0650-4a1e-83a5-617b6d8e1a17" providerId="ADAL" clId="{37CFE8EB-C7A4-4AA1-B42B-DB9EDCBDEC5E}" dt="2025-11-12T04:06:24.194" v="3684"/>
          <ac:spMkLst>
            <pc:docMk/>
            <pc:sldMk cId="3419209134" sldId="382"/>
            <ac:spMk id="10" creationId="{E32486A4-4DEF-B6D1-72E9-FABD373C8953}"/>
          </ac:spMkLst>
        </pc:spChg>
        <pc:spChg chg="del">
          <ac:chgData name="JAIRO FRANCISCO SEOANES LEON" userId="0eb25a33-0650-4a1e-83a5-617b6d8e1a17" providerId="ADAL" clId="{37CFE8EB-C7A4-4AA1-B42B-DB9EDCBDEC5E}" dt="2025-11-12T04:06:23.433" v="3683" actId="478"/>
          <ac:spMkLst>
            <pc:docMk/>
            <pc:sldMk cId="3419209134" sldId="382"/>
            <ac:spMk id="11" creationId="{01466D89-7C5D-0ADE-6BA1-883353AA5DD2}"/>
          </ac:spMkLst>
        </pc:spChg>
        <pc:spChg chg="add mod">
          <ac:chgData name="JAIRO FRANCISCO SEOANES LEON" userId="0eb25a33-0650-4a1e-83a5-617b6d8e1a17" providerId="ADAL" clId="{37CFE8EB-C7A4-4AA1-B42B-DB9EDCBDEC5E}" dt="2025-11-12T04:06:24.194" v="3684"/>
          <ac:spMkLst>
            <pc:docMk/>
            <pc:sldMk cId="3419209134" sldId="382"/>
            <ac:spMk id="13" creationId="{45CF25ED-824C-D439-F9D6-88EEF24083CF}"/>
          </ac:spMkLst>
        </pc:spChg>
        <pc:graphicFrameChg chg="del">
          <ac:chgData name="JAIRO FRANCISCO SEOANES LEON" userId="0eb25a33-0650-4a1e-83a5-617b6d8e1a17" providerId="ADAL" clId="{37CFE8EB-C7A4-4AA1-B42B-DB9EDCBDEC5E}" dt="2025-11-12T04:06:20.897" v="3682" actId="478"/>
          <ac:graphicFrameMkLst>
            <pc:docMk/>
            <pc:sldMk cId="3419209134" sldId="382"/>
            <ac:graphicFrameMk id="4" creationId="{4ECE1837-ED02-1058-EF6F-EC02E2C1446A}"/>
          </ac:graphicFrameMkLst>
        </pc:graphicFrameChg>
        <pc:picChg chg="add mod">
          <ac:chgData name="JAIRO FRANCISCO SEOANES LEON" userId="0eb25a33-0650-4a1e-83a5-617b6d8e1a17" providerId="ADAL" clId="{37CFE8EB-C7A4-4AA1-B42B-DB9EDCBDEC5E}" dt="2025-11-12T04:06:24.194" v="3684"/>
          <ac:picMkLst>
            <pc:docMk/>
            <pc:sldMk cId="3419209134" sldId="382"/>
            <ac:picMk id="2" creationId="{E727C9DE-C422-92CD-AB73-C6C31A40498E}"/>
          </ac:picMkLst>
        </pc:picChg>
        <pc:picChg chg="add mod">
          <ac:chgData name="JAIRO FRANCISCO SEOANES LEON" userId="0eb25a33-0650-4a1e-83a5-617b6d8e1a17" providerId="ADAL" clId="{37CFE8EB-C7A4-4AA1-B42B-DB9EDCBDEC5E}" dt="2025-11-12T04:06:24.194" v="3684"/>
          <ac:picMkLst>
            <pc:docMk/>
            <pc:sldMk cId="3419209134" sldId="382"/>
            <ac:picMk id="6" creationId="{69BFF99E-4CC2-4ED4-155E-EB65FC67496F}"/>
          </ac:picMkLst>
        </pc:picChg>
        <pc:picChg chg="add mod">
          <ac:chgData name="JAIRO FRANCISCO SEOANES LEON" userId="0eb25a33-0650-4a1e-83a5-617b6d8e1a17" providerId="ADAL" clId="{37CFE8EB-C7A4-4AA1-B42B-DB9EDCBDEC5E}" dt="2025-11-12T04:06:24.194" v="3684"/>
          <ac:picMkLst>
            <pc:docMk/>
            <pc:sldMk cId="3419209134" sldId="382"/>
            <ac:picMk id="12" creationId="{0276B951-CC75-0712-A3CC-8C4E369C914D}"/>
          </ac:picMkLst>
        </pc:picChg>
        <pc:picChg chg="add mod">
          <ac:chgData name="JAIRO FRANCISCO SEOANES LEON" userId="0eb25a33-0650-4a1e-83a5-617b6d8e1a17" providerId="ADAL" clId="{37CFE8EB-C7A4-4AA1-B42B-DB9EDCBDEC5E}" dt="2025-11-12T04:06:24.194" v="3684"/>
          <ac:picMkLst>
            <pc:docMk/>
            <pc:sldMk cId="3419209134" sldId="382"/>
            <ac:picMk id="14" creationId="{E58B5601-ADBE-7E3B-EE0A-4D41B89AB35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Fundamentos avanzados de diseño orientado a objetos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Patrones de diseño creacionales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Antipatrones y </a:t>
          </a:r>
          <a:r>
            <a:rPr lang="es-CO" sz="2000" b="1" dirty="0" err="1">
              <a:effectLst/>
              <a:latin typeface="+mn-lt"/>
            </a:rPr>
            <a:t>refactorizacion</a:t>
          </a:r>
          <a:endParaRPr lang="es-CO" sz="2000" b="1" dirty="0">
            <a:effectLst/>
            <a:latin typeface="+mn-lt"/>
          </a:endParaRP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rgbClr val="434343"/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Fundamentos avanzados de diseño orientado a objetos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Antipátrones y refactorización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Fundamentos avanzados de diseño orientado a objetos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Patrones de diseño creacionales</a:t>
          </a: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Antipatrones y </a:t>
          </a:r>
          <a:r>
            <a:rPr lang="es-CO" sz="2000" b="1" kern="1200" dirty="0" err="1">
              <a:effectLst/>
              <a:latin typeface="+mn-lt"/>
            </a:rPr>
            <a:t>refactorizacion</a:t>
          </a:r>
          <a:endParaRPr lang="es-CO" sz="2000" b="1" kern="1200" dirty="0">
            <a:effectLst/>
            <a:latin typeface="+mn-lt"/>
          </a:endParaRP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rgbClr val="4343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Fundamentos avanzados de diseño orientado a objetos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Antipátrones y refactorización</a:t>
          </a: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FEFC0-03D9-44B1-82D8-3A15BFD494C8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10961-B872-4218-82F8-ED0229B11A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12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6CF54-73B9-B754-0B2A-481CC424D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87F22E5-3B45-9B70-B3D0-24FD03E43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5E669EE-B0FC-4975-28D2-75EB43505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95533A-DF71-2138-301F-D1CA5B213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2399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7269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28139-7F81-2A33-AA49-1B0178FA2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DDE6657-5B40-CDA9-CF11-BA4DA39D9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5B44E23-60DD-6A9E-DDED-06E4387BC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3BF0D1-7BC9-F925-50F9-E318C05F9A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19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A08D0-7D97-C374-F14A-989B4602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9C5927C-A4C6-50FE-5B8E-E56EC54BC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AD13594-3008-4676-0CC5-ACA94CCBE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C764EA-5A41-30C0-5D06-4A564C65D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4531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D24EE-F896-7056-928E-C855A14EC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A7989F-0C1D-9475-8C0C-95C886193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368AE69-BE74-625D-7167-EA09A7E7A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DF1021-480F-B79C-16C5-BDDB967D74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3039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82662-F503-53E8-ED89-5BE7579F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22198CB-A20B-EF38-AB0E-71D2D5CF1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BEE4FD3-2D1F-830C-BD57-35B3B5051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A3537E-6039-A2C5-2FFF-AE83954BD7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3422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ADF1-3647-79F9-5BDA-85B6B6C29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C64C0A-AB11-E5C8-678A-967D30B1E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FEE4E87-E7B2-34B3-C1BF-C287B750B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13FC2B-3040-0B5E-9045-6BFAAA812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2551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5E315-CFF8-AA21-ED59-9E7C21853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91CF073-B5E8-BD5D-EB2A-928D3D8EC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227949-8E05-2D79-305F-F7248FDED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034B85-EC6F-5A31-8EEA-DB750EECF0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5399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60A84-7909-35CE-E31C-1DF52021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691002-B17D-7B4C-DAA6-093348C80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0DDF12D-A3AD-0BBC-BDF1-6002B171A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63D349-BB3D-DBC6-AF6B-5E0897ABB6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5234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969A4-40CF-7DCE-AC95-AAFC939B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67D801-31DA-C283-3407-DA08A9A38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FB07234-3340-CAA2-F5F3-2F0F51B45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29B4E6-0BBC-D262-3202-77163D943C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519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10961-B872-4218-82F8-ED0229B11AF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607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3E273-49D4-E5E4-5CE1-A8B909D2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820A74E-98BD-21BE-FD0A-56B04A51E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55188E-F239-8338-AFCB-C2085BEEC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1FBBE9-B69D-2EBE-F1F0-D288A1058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3643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E116C-5756-7A31-E776-6A797A1EB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41B34DC-75BF-B970-0D9F-9813A61F1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59BED99-2216-3ED8-1CE1-6E739B356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903C10-AFA0-650F-0D73-DB80587F3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644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E679B-D57F-CF6E-1621-02FE17B26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214AA6-F561-6AB0-BBE5-5687AFDFA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D1C0EF3-C968-B1AE-B975-10AE9BC68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BF2EFE-3C4C-79EC-6D2A-6321ECB632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2073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7703B-2E6F-7A7D-3DFA-0ADD05856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98B062-D3EA-78B5-8E96-9F0BFFCD4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BEA7B9C-BC0F-29DC-D9E6-B435AE4D0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DC40F2-8EF2-D92E-3BF9-13EA41BF1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0206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D56BB-9453-B200-C9EF-01395838A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4CE4152-841E-E12B-097C-71FAE1E1A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092294D-1572-2004-5E82-0DB42A75B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399530-BC36-60B4-4571-5B06E991F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850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8993F-29D0-CFCC-3382-18A48D6E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11E2FB-9670-FC82-0070-7BD87289E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164771C-069E-E6C2-36CA-5F08A42C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92563C-445E-AEC8-E207-547CC5408B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674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8B00-606C-ED24-8D88-06258A659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4CE222-19C9-6753-C342-3DD0548F1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90361C0-022E-D519-2896-80948FE9B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BB7E7C-7236-133A-EB9D-0CFC17A1D3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2160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99AB7-06AA-A819-58D2-51B5701E2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6FCEA8-7A92-2305-004D-4279D6D8F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6784847-144B-01F2-42A4-7908F817A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AF4D5D-79B1-9D44-D473-26105949C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0050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9117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361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10961-B872-4218-82F8-ED0229B11AF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637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799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7089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4575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8870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6803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8834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7903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10480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9080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151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10961-B872-4218-82F8-ED0229B11AF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078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75423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9105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81081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5405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8054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41830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540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40081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53022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87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6508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03416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76740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6879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87704-B8D4-A0B9-472F-8BC224EC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FD94E87-CAF6-D543-D3A3-3560D53B6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E0A57A7-C605-43CA-EE8E-05A2720CF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561AC8-B75A-1800-8D46-A2929AC8B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16540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FCEB-268D-EEB8-A149-6BE82CA6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873A633-07E2-D184-B5CC-0F4EBC613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01E52F1-37FE-384C-FF83-BBDF46078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1D1D71-34FE-65B1-0092-E073C75F65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18232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01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2358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D099C-D2C4-8046-1BE9-BD45FB728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A86C342-E2B2-E259-F8AC-27CC9BDBF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C026863-B0C0-E13F-C2D8-4C92EDF36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AF5553-967A-8042-90CF-524E461E0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4433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86609-68BD-CB3D-14B1-FB688367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A56025-95BF-D13E-B507-D4BCAAEA9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1050EC-A844-FE0D-3903-208CA5086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1B30A7-E020-5E68-1699-C81D52A0C9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9369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3ED76-0B29-835C-F2B0-2625B25F7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B1801C-5858-57AE-C7B7-18E5A89CC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A0841C0-0B83-2EE6-EB84-DBCE60C18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C38BB4-F3D2-FF1B-D900-255B2DDEE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97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11/11/2025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5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hyperlink" Target="https://github.com/Rignu1503/devInsight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0843" y="5148092"/>
            <a:ext cx="1139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ESPECIALIZACION EN INGENIERIA DE SOFTWARE</a:t>
            </a:r>
          </a:p>
          <a:p>
            <a:r>
              <a:rPr lang="es-ES" sz="2400" b="1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MODULO PATRONES DE DISEÑO DE SOFTWARE</a:t>
            </a:r>
            <a:endParaRPr lang="es-CO" sz="2400" b="1" dirty="0"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9E115-E276-F40C-B401-7842E344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8F31685-B25C-9296-ECE9-4835729FE3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DEC18C-14A4-06D6-FA2B-BF853B9A0F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BE238D8-EC74-FC9B-7CA8-3002E5C545EF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Abstracción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Encapsulamiento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F92018-F957-CF7C-564D-F9F51567AD6C}"/>
              </a:ext>
            </a:extLst>
          </p:cNvPr>
          <p:cNvSpPr txBox="1"/>
          <p:nvPr/>
        </p:nvSpPr>
        <p:spPr>
          <a:xfrm>
            <a:off x="250655" y="2460844"/>
            <a:ext cx="5420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Es el mecanismo que combina datos y comportamientos en una única unidad </a:t>
            </a:r>
            <a:r>
              <a:rPr lang="es-MX" b="1" dirty="0"/>
              <a:t>(Clase)</a:t>
            </a:r>
            <a:r>
              <a:rPr lang="es-MX" dirty="0"/>
              <a:t> y restringe el acceso directo a algunos de los componentes del objeto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A06B092-47C5-1CA1-174E-3A809560F164}"/>
              </a:ext>
            </a:extLst>
          </p:cNvPr>
          <p:cNvSpPr txBox="1"/>
          <p:nvPr/>
        </p:nvSpPr>
        <p:spPr>
          <a:xfrm>
            <a:off x="250656" y="1863230"/>
            <a:ext cx="387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Encapsulamiento:</a:t>
            </a:r>
            <a:endParaRPr lang="es-CO" sz="2400" b="1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4FA5A36B-94F0-0C46-7148-D573547B9965}"/>
              </a:ext>
            </a:extLst>
          </p:cNvPr>
          <p:cNvGrpSpPr/>
          <p:nvPr/>
        </p:nvGrpSpPr>
        <p:grpSpPr>
          <a:xfrm>
            <a:off x="6096000" y="1754818"/>
            <a:ext cx="5563816" cy="4929316"/>
            <a:chOff x="6074834" y="1754818"/>
            <a:chExt cx="5563816" cy="492931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A47D335-9081-538E-1822-BDF8953E9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8169" y="1754818"/>
              <a:ext cx="5420481" cy="4820323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7D95E54F-C88F-09A3-E741-15E79526052C}"/>
                </a:ext>
              </a:extLst>
            </p:cNvPr>
            <p:cNvSpPr txBox="1"/>
            <p:nvPr/>
          </p:nvSpPr>
          <p:spPr>
            <a:xfrm>
              <a:off x="6074834" y="5865541"/>
              <a:ext cx="1262668" cy="818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AA791A-0C0A-4534-28C2-71F8BBFD619C}"/>
              </a:ext>
            </a:extLst>
          </p:cNvPr>
          <p:cNvSpPr txBox="1"/>
          <p:nvPr/>
        </p:nvSpPr>
        <p:spPr>
          <a:xfrm>
            <a:off x="250655" y="3569731"/>
            <a:ext cx="542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Ocultar los detalles internos de un objeto y exponer solo la información necesaria</a:t>
            </a:r>
            <a:endParaRPr lang="es-CO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DD2E3D8-1F48-0AB9-50FE-0A5ABAC8F41E}"/>
              </a:ext>
            </a:extLst>
          </p:cNvPr>
          <p:cNvSpPr txBox="1"/>
          <p:nvPr/>
        </p:nvSpPr>
        <p:spPr>
          <a:xfrm>
            <a:off x="244698" y="4413503"/>
            <a:ext cx="542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Proteger los datos y comportamientos internos de una clase</a:t>
            </a:r>
            <a:endParaRPr lang="es-CO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7407854-E986-4D9D-0C82-9B1DD86F0207}"/>
              </a:ext>
            </a:extLst>
          </p:cNvPr>
          <p:cNvSpPr txBox="1"/>
          <p:nvPr/>
        </p:nvSpPr>
        <p:spPr>
          <a:xfrm>
            <a:off x="244698" y="5180301"/>
            <a:ext cx="542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Separa la interfaz pública de la implementación interna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07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25278-A29D-F280-E22A-3331620C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E92C2A6-F574-4C61-602C-595EDFBAC0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2240F8-6A2B-C2B2-729E-8076FAFA99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1F06348-421A-A2D2-F28A-11DBBB64A668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Abstracción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Encapsulamiento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0D9907ED-476B-2266-23A0-EBC98FA51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048850"/>
              </p:ext>
            </p:extLst>
          </p:nvPr>
        </p:nvGraphicFramePr>
        <p:xfrm>
          <a:off x="372534" y="1828810"/>
          <a:ext cx="6373954" cy="28956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28658">
                  <a:extLst>
                    <a:ext uri="{9D8B030D-6E8A-4147-A177-3AD203B41FA5}">
                      <a16:colId xmlns:a16="http://schemas.microsoft.com/office/drawing/2014/main" val="2374665988"/>
                    </a:ext>
                  </a:extLst>
                </a:gridCol>
                <a:gridCol w="4345296">
                  <a:extLst>
                    <a:ext uri="{9D8B030D-6E8A-4147-A177-3AD203B41FA5}">
                      <a16:colId xmlns:a16="http://schemas.microsoft.com/office/drawing/2014/main" val="3600816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400" b="1" dirty="0"/>
                        <a:t>BENEFICIO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400" b="1" dirty="0"/>
                        <a:t>DESCRIPCIÓN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586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b="1" dirty="0"/>
                        <a:t>1. Mejora la seguridad del código</a:t>
                      </a:r>
                      <a:endParaRPr lang="es-MX" sz="1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dirty="0"/>
                        <a:t>Protege los datos contra accesos o modificaciones indebidas.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297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400" b="1" dirty="0"/>
                        <a:t>2. Aumenta la mantenibilidad</a:t>
                      </a:r>
                      <a:endParaRPr lang="es-CO" sz="1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/>
                        <a:t>Si cambian los detalles internos, la interfaz pública puede permanecer igual.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7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400" b="1" dirty="0"/>
                        <a:t>3. Facilita la reutilización</a:t>
                      </a:r>
                      <a:endParaRPr lang="es-CO" sz="1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/>
                        <a:t>Los objetos bien encapsulados pueden usarse en otros contextos sin modificar su código.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07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400" b="1" dirty="0"/>
                        <a:t>4. Reduce el acoplamiento</a:t>
                      </a:r>
                      <a:endParaRPr lang="es-CO" sz="1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/>
                        <a:t>Los módulos del sistema dependen solo de las interfaces, no de las implementaciones.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047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400" b="1" dirty="0"/>
                        <a:t>5. Promueve la cohesión</a:t>
                      </a:r>
                      <a:endParaRPr lang="es-CO" sz="1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dirty="0"/>
                        <a:t>Cada clase controla su propio estado y comportamiento de forma coherente.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739647"/>
                  </a:ext>
                </a:extLst>
              </a:tr>
            </a:tbl>
          </a:graphicData>
        </a:graphic>
      </p:graphicFrame>
      <p:pic>
        <p:nvPicPr>
          <p:cNvPr id="19" name="Imagen 18">
            <a:extLst>
              <a:ext uri="{FF2B5EF4-FFF2-40B4-BE49-F238E27FC236}">
                <a16:creationId xmlns:a16="http://schemas.microsoft.com/office/drawing/2014/main" id="{F2FABBFF-B98F-AC0A-C803-227BCD332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151" y="4810598"/>
            <a:ext cx="4661432" cy="200568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5D2E56C-EB56-B6B0-2B49-A5BB1044EB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5833"/>
          <a:stretch>
            <a:fillRect/>
          </a:stretch>
        </p:blipFill>
        <p:spPr>
          <a:xfrm>
            <a:off x="7538225" y="1652565"/>
            <a:ext cx="4353566" cy="5031569"/>
          </a:xfrm>
          <a:prstGeom prst="rect">
            <a:avLst/>
          </a:prstGeom>
        </p:spPr>
      </p:pic>
      <p:pic>
        <p:nvPicPr>
          <p:cNvPr id="25" name="Gráfico 24" descr="Marca de insignia1 contorno">
            <a:extLst>
              <a:ext uri="{FF2B5EF4-FFF2-40B4-BE49-F238E27FC236}">
                <a16:creationId xmlns:a16="http://schemas.microsoft.com/office/drawing/2014/main" id="{7364A6C9-7DE7-E00F-E6BA-8C3E74ED4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958583" y="1652565"/>
            <a:ext cx="579642" cy="575976"/>
          </a:xfrm>
          <a:prstGeom prst="rect">
            <a:avLst/>
          </a:prstGeom>
        </p:spPr>
      </p:pic>
      <p:pic>
        <p:nvPicPr>
          <p:cNvPr id="26" name="Gráfico 25" descr="Insignia de cruz contorno">
            <a:extLst>
              <a:ext uri="{FF2B5EF4-FFF2-40B4-BE49-F238E27FC236}">
                <a16:creationId xmlns:a16="http://schemas.microsoft.com/office/drawing/2014/main" id="{128CD603-F829-BD27-42B6-7E6CD1C18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721175" y="4998632"/>
            <a:ext cx="575976" cy="5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Cohesión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Acoplamiento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ABD644F-C11F-BD12-5510-9E4EDB9142D1}"/>
              </a:ext>
            </a:extLst>
          </p:cNvPr>
          <p:cNvSpPr txBox="1"/>
          <p:nvPr/>
        </p:nvSpPr>
        <p:spPr>
          <a:xfrm>
            <a:off x="2410113" y="1626619"/>
            <a:ext cx="5395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El acoplamiento mide el grado de interdependencia entre módulos, clases o componentes.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BD33FF-601E-C3ED-9622-6EF083EE82AE}"/>
              </a:ext>
            </a:extLst>
          </p:cNvPr>
          <p:cNvSpPr txBox="1"/>
          <p:nvPr/>
        </p:nvSpPr>
        <p:spPr>
          <a:xfrm>
            <a:off x="324836" y="1577618"/>
            <a:ext cx="387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Acoplamiento:</a:t>
            </a:r>
            <a:endParaRPr lang="es-CO" sz="2400" b="1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A7AFB8D-459C-4964-C8E0-3C71A7D42696}"/>
              </a:ext>
            </a:extLst>
          </p:cNvPr>
          <p:cNvSpPr txBox="1"/>
          <p:nvPr/>
        </p:nvSpPr>
        <p:spPr>
          <a:xfrm>
            <a:off x="244698" y="5503466"/>
            <a:ext cx="4547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70C0"/>
                </a:solidFill>
              </a:rPr>
              <a:t>Qué tanto una parte del sistema conoce, usa o depende de otra.</a:t>
            </a:r>
            <a:endParaRPr lang="es-CO" dirty="0">
              <a:solidFill>
                <a:srgbClr val="0070C0"/>
              </a:solidFill>
            </a:endParaRP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EB018AA2-72CD-EA2A-D8A7-22AC7C89F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34" y="2373896"/>
            <a:ext cx="4398431" cy="292251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D14A5433-537E-B92F-919C-B9F8EF043354}"/>
              </a:ext>
            </a:extLst>
          </p:cNvPr>
          <p:cNvSpPr txBox="1"/>
          <p:nvPr/>
        </p:nvSpPr>
        <p:spPr>
          <a:xfrm>
            <a:off x="5309626" y="4366769"/>
            <a:ext cx="2886423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MX" dirty="0"/>
              <a:t>Un bajo acoplamiento permite que los componentes sean más independientes, facilitando su mantenimiento y reutilización. </a:t>
            </a:r>
            <a:endParaRPr lang="es-CO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B5AA4490-78BA-B31D-5153-8DBB3D35C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211" y="1648737"/>
            <a:ext cx="3879091" cy="50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1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F81558-928A-94A0-7E6D-4120939F4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44F6E0-155E-8ECB-6AFD-CB9491ADF3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92C13E-1058-3F7B-0C53-29A184D3A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79C582B-FD93-3153-9E64-25A10AB226A2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Cohesión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Acoplamiento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8B0D52-1819-5A36-8F1A-F4EC3666B303}"/>
              </a:ext>
            </a:extLst>
          </p:cNvPr>
          <p:cNvSpPr txBox="1"/>
          <p:nvPr/>
        </p:nvSpPr>
        <p:spPr>
          <a:xfrm>
            <a:off x="122035" y="1738044"/>
            <a:ext cx="5007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Acoplamiento de Contenido (Content </a:t>
            </a:r>
            <a:r>
              <a:rPr lang="es-CO" b="1" dirty="0" err="1"/>
              <a:t>Coupling</a:t>
            </a:r>
            <a:r>
              <a:rPr lang="es-CO" b="1" dirty="0"/>
              <a:t>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5E3F49-E911-5734-07D0-7EFA9E2E3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15" y="2208405"/>
            <a:ext cx="4115374" cy="217200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FD7632E-89B8-2DCC-B415-D6D2B04629B2}"/>
              </a:ext>
            </a:extLst>
          </p:cNvPr>
          <p:cNvSpPr txBox="1"/>
          <p:nvPr/>
        </p:nvSpPr>
        <p:spPr>
          <a:xfrm>
            <a:off x="108623" y="4472740"/>
            <a:ext cx="41153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/>
              <a:t>Un módulo </a:t>
            </a:r>
            <a:r>
              <a:rPr lang="es-MX" sz="1400" b="1" dirty="0"/>
              <a:t>accede o modifica directamente</a:t>
            </a:r>
            <a:r>
              <a:rPr lang="es-MX" sz="1400" dirty="0"/>
              <a:t> el contenido interno de otro módulo, rompiendo su encapsulamiento.</a:t>
            </a:r>
            <a:endParaRPr lang="es-CO" sz="1400" b="1" dirty="0"/>
          </a:p>
        </p:txBody>
      </p:sp>
      <p:pic>
        <p:nvPicPr>
          <p:cNvPr id="10" name="Gráfico 9" descr="Insignia de cruz contorno">
            <a:extLst>
              <a:ext uri="{FF2B5EF4-FFF2-40B4-BE49-F238E27FC236}">
                <a16:creationId xmlns:a16="http://schemas.microsoft.com/office/drawing/2014/main" id="{1C3318F2-419B-9B1B-5391-E2DB5ED7D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150" y="5105788"/>
            <a:ext cx="575976" cy="5759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093C295-3349-1191-3BAC-1FB4305AA115}"/>
              </a:ext>
            </a:extLst>
          </p:cNvPr>
          <p:cNvSpPr txBox="1"/>
          <p:nvPr/>
        </p:nvSpPr>
        <p:spPr>
          <a:xfrm>
            <a:off x="979126" y="5209110"/>
            <a:ext cx="301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El peor tipo de acoplamiento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822769D-7703-3502-80C5-0C91B897117E}"/>
              </a:ext>
            </a:extLst>
          </p:cNvPr>
          <p:cNvSpPr txBox="1"/>
          <p:nvPr/>
        </p:nvSpPr>
        <p:spPr>
          <a:xfrm>
            <a:off x="174665" y="5808918"/>
            <a:ext cx="442276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600" b="1" dirty="0"/>
              <a:t>Consecuencia:</a:t>
            </a:r>
            <a:endParaRPr lang="es-MX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Muy difícil de mantener.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Totalmente dependiente de los detalles internos.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6006E12-2ECF-4AD4-419B-98B2CB4A310E}"/>
              </a:ext>
            </a:extLst>
          </p:cNvPr>
          <p:cNvSpPr txBox="1"/>
          <p:nvPr/>
        </p:nvSpPr>
        <p:spPr>
          <a:xfrm>
            <a:off x="6802717" y="1743995"/>
            <a:ext cx="426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Acoplamiento Común (</a:t>
            </a:r>
            <a:r>
              <a:rPr lang="es-CO" b="1" dirty="0" err="1"/>
              <a:t>Common</a:t>
            </a:r>
            <a:r>
              <a:rPr lang="es-CO" b="1" dirty="0"/>
              <a:t> </a:t>
            </a:r>
            <a:r>
              <a:rPr lang="es-CO" b="1" dirty="0" err="1"/>
              <a:t>Coupling</a:t>
            </a:r>
            <a:r>
              <a:rPr lang="es-CO" b="1" dirty="0"/>
              <a:t>)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5D108BD-0129-B4BA-15D5-37B8045C9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441" y="2121076"/>
            <a:ext cx="3820846" cy="301687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296F7346-E420-9C98-E2DD-06B700D7D5F2}"/>
              </a:ext>
            </a:extLst>
          </p:cNvPr>
          <p:cNvSpPr txBox="1"/>
          <p:nvPr/>
        </p:nvSpPr>
        <p:spPr>
          <a:xfrm>
            <a:off x="7062441" y="5237584"/>
            <a:ext cx="3809130" cy="14465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MX" sz="1400" dirty="0"/>
              <a:t>Si otro módulo cambia el valor global, puede afectar a ambos sin control.</a:t>
            </a:r>
          </a:p>
          <a:p>
            <a:endParaRPr lang="es-MX" sz="1100" dirty="0"/>
          </a:p>
          <a:p>
            <a:r>
              <a:rPr lang="es-MX" sz="1600" b="1" dirty="0"/>
              <a:t>Consecuencia:</a:t>
            </a:r>
          </a:p>
          <a:p>
            <a:r>
              <a:rPr lang="es-MX" sz="1600" dirty="0"/>
              <a:t>Riesgo de efectos colaterales.</a:t>
            </a:r>
          </a:p>
          <a:p>
            <a:r>
              <a:rPr lang="es-MX" sz="1600" dirty="0"/>
              <a:t>Dificulta pruebas y depuración.</a:t>
            </a:r>
            <a:endParaRPr lang="es-CO" sz="1600" dirty="0"/>
          </a:p>
        </p:txBody>
      </p:sp>
      <p:pic>
        <p:nvPicPr>
          <p:cNvPr id="28" name="Gráfico 27" descr="Insignia de cruz contorno">
            <a:extLst>
              <a:ext uri="{FF2B5EF4-FFF2-40B4-BE49-F238E27FC236}">
                <a16:creationId xmlns:a16="http://schemas.microsoft.com/office/drawing/2014/main" id="{4B47F363-97CB-9688-27D7-73A43F481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16200000">
            <a:off x="6261920" y="6010838"/>
            <a:ext cx="575976" cy="57597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AF2EAFFD-7C8E-D0F3-E35F-85D021587F82}"/>
              </a:ext>
            </a:extLst>
          </p:cNvPr>
          <p:cNvSpPr txBox="1"/>
          <p:nvPr/>
        </p:nvSpPr>
        <p:spPr>
          <a:xfrm rot="16200000">
            <a:off x="4470437" y="3597671"/>
            <a:ext cx="4088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Acoplamiento </a:t>
            </a:r>
            <a:r>
              <a:rPr lang="es-CO" b="1" dirty="0" err="1">
                <a:solidFill>
                  <a:schemeClr val="bg1">
                    <a:lumMod val="65000"/>
                  </a:schemeClr>
                </a:solidFill>
              </a:rPr>
              <a:t>nuy</a:t>
            </a:r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 alto - no deseable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FAFB761-BEF8-D807-EE28-0AC7D931F949}"/>
              </a:ext>
            </a:extLst>
          </p:cNvPr>
          <p:cNvSpPr txBox="1"/>
          <p:nvPr/>
        </p:nvSpPr>
        <p:spPr>
          <a:xfrm>
            <a:off x="4569141" y="2205036"/>
            <a:ext cx="461665" cy="4350743"/>
          </a:xfrm>
          <a:prstGeom prst="rect">
            <a:avLst/>
          </a:prstGeom>
          <a:solidFill>
            <a:schemeClr val="accent6"/>
          </a:solidFill>
        </p:spPr>
        <p:txBody>
          <a:bodyPr vert="vert270" wrap="square" rtlCol="0">
            <a:spAutoFit/>
          </a:bodyPr>
          <a:lstStyle/>
          <a:p>
            <a:r>
              <a:rPr lang="es-MX" dirty="0"/>
              <a:t>Definir atributos privados y métodos públicos</a:t>
            </a:r>
            <a:endParaRPr lang="es-CO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8414FE7-A80D-A474-7D1B-AA1D03F451DC}"/>
              </a:ext>
            </a:extLst>
          </p:cNvPr>
          <p:cNvSpPr txBox="1"/>
          <p:nvPr/>
        </p:nvSpPr>
        <p:spPr>
          <a:xfrm>
            <a:off x="11070847" y="2044280"/>
            <a:ext cx="738664" cy="4542534"/>
          </a:xfrm>
          <a:prstGeom prst="rect">
            <a:avLst/>
          </a:prstGeom>
          <a:solidFill>
            <a:schemeClr val="accent6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s-MX" dirty="0"/>
              <a:t>Pasar la configuración como parámetro o usar </a:t>
            </a:r>
            <a:r>
              <a:rPr lang="es-MX" b="1" dirty="0"/>
              <a:t>inyección de dependencias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8247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 animBg="1"/>
      <p:bldP spid="30" grpId="0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15D72-C095-55F5-2347-6796F3340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62BAFBB-F510-A136-49FF-4E27E62B2B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3D78505-4FE7-2D97-1F88-E8789ECCEA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8D00D93-0BA5-C5E0-CF31-2D2FB7BADBB5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Cohesión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Acoplamiento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8F3460-C0A2-CB8E-DF13-EF490235B56D}"/>
              </a:ext>
            </a:extLst>
          </p:cNvPr>
          <p:cNvSpPr txBox="1"/>
          <p:nvPr/>
        </p:nvSpPr>
        <p:spPr>
          <a:xfrm>
            <a:off x="122035" y="1738044"/>
            <a:ext cx="5007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Acoplamiento de Control (Control </a:t>
            </a:r>
            <a:r>
              <a:rPr lang="es-MX" b="1" dirty="0" err="1"/>
              <a:t>Coupling</a:t>
            </a:r>
            <a:r>
              <a:rPr lang="es-MX" b="1" dirty="0"/>
              <a:t>)</a:t>
            </a:r>
            <a:endParaRPr lang="es-CO" b="1" dirty="0"/>
          </a:p>
        </p:txBody>
      </p:sp>
      <p:pic>
        <p:nvPicPr>
          <p:cNvPr id="10" name="Gráfico 9" descr="Insignia de cruz contorno">
            <a:extLst>
              <a:ext uri="{FF2B5EF4-FFF2-40B4-BE49-F238E27FC236}">
                <a16:creationId xmlns:a16="http://schemas.microsoft.com/office/drawing/2014/main" id="{47C0BA52-9418-656C-9F0A-F6D0DD4EF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32853" y="4381629"/>
            <a:ext cx="575976" cy="5759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C320B55-5291-405D-74FB-B67F204FA65B}"/>
              </a:ext>
            </a:extLst>
          </p:cNvPr>
          <p:cNvSpPr txBox="1"/>
          <p:nvPr/>
        </p:nvSpPr>
        <p:spPr>
          <a:xfrm>
            <a:off x="6677399" y="4484951"/>
            <a:ext cx="301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Riesgo alto  (Tolerable)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5750BC-CCAF-924E-F0A5-6DC94E47F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227" y="2290832"/>
            <a:ext cx="5156946" cy="383026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BC1BDB7-A3DE-6271-3DFE-89EB43AED8AB}"/>
              </a:ext>
            </a:extLst>
          </p:cNvPr>
          <p:cNvSpPr txBox="1"/>
          <p:nvPr/>
        </p:nvSpPr>
        <p:spPr>
          <a:xfrm>
            <a:off x="5892407" y="1748872"/>
            <a:ext cx="5957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Ocurre cuando un módulo controla el comportamiento de otro pasándole señales o banderas que indican cómo debe actuar.</a:t>
            </a:r>
            <a:endParaRPr lang="es-CO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633A5D-6B0E-A7F4-01BB-FED727E0876A}"/>
              </a:ext>
            </a:extLst>
          </p:cNvPr>
          <p:cNvSpPr txBox="1"/>
          <p:nvPr/>
        </p:nvSpPr>
        <p:spPr>
          <a:xfrm>
            <a:off x="5964702" y="2943371"/>
            <a:ext cx="58124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/>
              <a:t>Problema: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El módulo que llama al método debe conocer cómo funciona internamente (qué significa el parámetro enviado).</a:t>
            </a:r>
          </a:p>
          <a:p>
            <a:pPr algn="just"/>
            <a:endParaRPr lang="es-MX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Esto viola la abstracción y genera dependencias innecesarias.</a:t>
            </a:r>
            <a:endParaRPr lang="es-CO" sz="16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0F30255-0712-76CD-D09A-355F4AF52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127" y="5338786"/>
            <a:ext cx="3890175" cy="127225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2DED078-1C65-706C-E5B8-21E118052322}"/>
              </a:ext>
            </a:extLst>
          </p:cNvPr>
          <p:cNvSpPr txBox="1"/>
          <p:nvPr/>
        </p:nvSpPr>
        <p:spPr>
          <a:xfrm>
            <a:off x="6508829" y="5751763"/>
            <a:ext cx="138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Solución: </a:t>
            </a:r>
          </a:p>
        </p:txBody>
      </p:sp>
    </p:spTree>
    <p:extLst>
      <p:ext uri="{BB962C8B-B14F-4D97-AF65-F5344CB8AC3E}">
        <p14:creationId xmlns:p14="http://schemas.microsoft.com/office/powerpoint/2010/main" val="130084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6931D-B9DA-FAE6-9DAA-89ED01F34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6254440-AB71-3D4C-D730-F32EA6D3FF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B98897-55B7-AE07-9EAD-5C3638C176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6E71679-9FD6-C125-BCF7-370B357ADAA9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Cohesión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Acoplamiento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82B0AF-8CC8-FCDE-0652-19552F3D2548}"/>
              </a:ext>
            </a:extLst>
          </p:cNvPr>
          <p:cNvSpPr txBox="1"/>
          <p:nvPr/>
        </p:nvSpPr>
        <p:spPr>
          <a:xfrm>
            <a:off x="122035" y="1738044"/>
            <a:ext cx="5007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1" dirty="0"/>
              <a:t>Acoplamiento de marca (</a:t>
            </a:r>
            <a:r>
              <a:rPr lang="es-CO" b="1" dirty="0" err="1"/>
              <a:t>Stamp</a:t>
            </a:r>
            <a:r>
              <a:rPr lang="es-CO" b="1" dirty="0"/>
              <a:t> </a:t>
            </a:r>
            <a:r>
              <a:rPr lang="es-CO" b="1" dirty="0" err="1"/>
              <a:t>Coupling</a:t>
            </a:r>
            <a:r>
              <a:rPr lang="es-CO" b="1" dirty="0"/>
              <a:t>)</a:t>
            </a:r>
          </a:p>
        </p:txBody>
      </p:sp>
      <p:pic>
        <p:nvPicPr>
          <p:cNvPr id="10" name="Gráfico 9" descr="Insignia de cruz contorno">
            <a:extLst>
              <a:ext uri="{FF2B5EF4-FFF2-40B4-BE49-F238E27FC236}">
                <a16:creationId xmlns:a16="http://schemas.microsoft.com/office/drawing/2014/main" id="{8161EAF1-A346-D3AA-E31F-DD22B664F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20841" y="4668698"/>
            <a:ext cx="575976" cy="5759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EF67715-C2C0-5C83-E738-BD34255AC4AF}"/>
              </a:ext>
            </a:extLst>
          </p:cNvPr>
          <p:cNvSpPr txBox="1"/>
          <p:nvPr/>
        </p:nvSpPr>
        <p:spPr>
          <a:xfrm>
            <a:off x="6889273" y="4772020"/>
            <a:ext cx="301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Riesgo medio - Aceptable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0362E7-3F02-1F6F-EE32-1BFF5318CA49}"/>
              </a:ext>
            </a:extLst>
          </p:cNvPr>
          <p:cNvSpPr txBox="1"/>
          <p:nvPr/>
        </p:nvSpPr>
        <p:spPr>
          <a:xfrm>
            <a:off x="5892407" y="1748872"/>
            <a:ext cx="5957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solidFill>
                  <a:schemeClr val="accent1"/>
                </a:solidFill>
              </a:rPr>
              <a:t>Sucede cuando se pasa una </a:t>
            </a:r>
            <a:r>
              <a:rPr lang="es-MX" b="1" dirty="0">
                <a:solidFill>
                  <a:schemeClr val="accent1"/>
                </a:solidFill>
              </a:rPr>
              <a:t>estructura completa de datos</a:t>
            </a:r>
            <a:r>
              <a:rPr lang="es-MX" dirty="0">
                <a:solidFill>
                  <a:schemeClr val="accent1"/>
                </a:solidFill>
              </a:rPr>
              <a:t> (objeto o registro), pero el método </a:t>
            </a:r>
            <a:r>
              <a:rPr lang="es-MX" b="1" dirty="0">
                <a:solidFill>
                  <a:schemeClr val="accent1"/>
                </a:solidFill>
              </a:rPr>
              <a:t>solo usa una parte</a:t>
            </a:r>
            <a:r>
              <a:rPr lang="es-MX" dirty="0">
                <a:solidFill>
                  <a:schemeClr val="accent1"/>
                </a:solidFill>
              </a:rPr>
              <a:t> de esa estructura.</a:t>
            </a:r>
            <a:endParaRPr lang="es-CO" dirty="0">
              <a:solidFill>
                <a:schemeClr val="accent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A61DEEA-F478-55C0-AB62-1A6FE89024E0}"/>
              </a:ext>
            </a:extLst>
          </p:cNvPr>
          <p:cNvSpPr txBox="1"/>
          <p:nvPr/>
        </p:nvSpPr>
        <p:spPr>
          <a:xfrm>
            <a:off x="5964702" y="2943371"/>
            <a:ext cx="581243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/>
              <a:t>Problema: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 err="1"/>
              <a:t>ServicioEnvio</a:t>
            </a:r>
            <a:r>
              <a:rPr lang="es-MX" sz="1600" dirty="0"/>
              <a:t> solo necesita la dirección, pero recibe todo el objeto </a:t>
            </a:r>
            <a:r>
              <a:rPr lang="es-MX" dirty="0"/>
              <a:t>Cliente</a:t>
            </a:r>
            <a:r>
              <a:rPr lang="es-MX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Esto crea una </a:t>
            </a:r>
            <a:r>
              <a:rPr lang="es-MX" sz="1600" b="1" dirty="0"/>
              <a:t>dependencia innecesaria</a:t>
            </a:r>
            <a:r>
              <a:rPr lang="es-MX" sz="1600" dirty="0"/>
              <a:t> del método hacia una estructura mayor.  Puede afectar el rendimiento</a:t>
            </a:r>
            <a:endParaRPr lang="es-CO" sz="16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A09360-C458-09A8-6F38-F2C7B63E91CE}"/>
              </a:ext>
            </a:extLst>
          </p:cNvPr>
          <p:cNvSpPr txBox="1"/>
          <p:nvPr/>
        </p:nvSpPr>
        <p:spPr>
          <a:xfrm>
            <a:off x="6105796" y="5399263"/>
            <a:ext cx="138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Solución: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B41851-C5C0-EC3B-9C88-5C873AC23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17" y="2356367"/>
            <a:ext cx="5552251" cy="298241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BACE-B898-5868-CD39-81B250E84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796" y="5712222"/>
            <a:ext cx="4941530" cy="9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9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C9445-184B-BC07-A81A-15944347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FA59DF4-2559-5D83-25EE-BF138B43FF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FA5D256-7720-1147-DB7A-0CB98AE6FB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8347431-1DE5-C6F2-3D59-F5291A0C54BC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Cohesión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Acoplamiento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DB24AD-B91C-D4BF-CFF4-A6E29FE5ACE9}"/>
              </a:ext>
            </a:extLst>
          </p:cNvPr>
          <p:cNvSpPr txBox="1"/>
          <p:nvPr/>
        </p:nvSpPr>
        <p:spPr>
          <a:xfrm>
            <a:off x="122035" y="1738044"/>
            <a:ext cx="5007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1" dirty="0"/>
              <a:t>Acoplamiento de datos (Data </a:t>
            </a:r>
            <a:r>
              <a:rPr lang="es-CO" b="1" dirty="0" err="1"/>
              <a:t>Coupling</a:t>
            </a:r>
            <a:r>
              <a:rPr lang="es-CO" b="1" dirty="0"/>
              <a:t>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F1EAF1-CC3D-85A5-58BC-3F33FD1D0F32}"/>
              </a:ext>
            </a:extLst>
          </p:cNvPr>
          <p:cNvSpPr txBox="1"/>
          <p:nvPr/>
        </p:nvSpPr>
        <p:spPr>
          <a:xfrm>
            <a:off x="364651" y="5338224"/>
            <a:ext cx="490199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MX" sz="1400" dirty="0"/>
              <a:t>Los módulos se comunican </a:t>
            </a:r>
            <a:r>
              <a:rPr lang="es-MX" sz="1400" b="1" dirty="0"/>
              <a:t>pasando datos simples o parámetros necesarios</a:t>
            </a:r>
            <a:r>
              <a:rPr lang="es-MX" sz="1400" dirty="0"/>
              <a:t>, sin compartir estructuras complejas ni detalles internos.</a:t>
            </a:r>
            <a:endParaRPr lang="es-CO" sz="1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F111CE-877E-B7B9-39A1-FF7E86892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98" y="2264867"/>
            <a:ext cx="5141899" cy="303596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F7E49DA-8DF9-C08A-3438-83D45B314C91}"/>
              </a:ext>
            </a:extLst>
          </p:cNvPr>
          <p:cNvSpPr txBox="1"/>
          <p:nvPr/>
        </p:nvSpPr>
        <p:spPr>
          <a:xfrm>
            <a:off x="3025015" y="6217948"/>
            <a:ext cx="224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>
                <a:solidFill>
                  <a:schemeClr val="accent6"/>
                </a:solidFill>
              </a:rPr>
              <a:t>Bajo - Buena practica</a:t>
            </a:r>
            <a:endParaRPr lang="es-CO" b="1" dirty="0">
              <a:solidFill>
                <a:schemeClr val="accent6"/>
              </a:solidFill>
            </a:endParaRPr>
          </a:p>
        </p:txBody>
      </p:sp>
      <p:pic>
        <p:nvPicPr>
          <p:cNvPr id="9" name="Gráfico 8" descr="Marca de insignia1 contorno">
            <a:extLst>
              <a:ext uri="{FF2B5EF4-FFF2-40B4-BE49-F238E27FC236}">
                <a16:creationId xmlns:a16="http://schemas.microsoft.com/office/drawing/2014/main" id="{FD9D3EFE-F054-8E3F-0140-F2CC1B890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358882" y="6114279"/>
            <a:ext cx="566623" cy="56303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0E8346F-CA1B-14E0-6744-24D965923F35}"/>
              </a:ext>
            </a:extLst>
          </p:cNvPr>
          <p:cNvSpPr txBox="1"/>
          <p:nvPr/>
        </p:nvSpPr>
        <p:spPr>
          <a:xfrm>
            <a:off x="6749276" y="1725061"/>
            <a:ext cx="502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 err="1"/>
              <a:t>Acoplamiento</a:t>
            </a:r>
            <a:r>
              <a:rPr lang="fr-FR" b="1" dirty="0"/>
              <a:t> de </a:t>
            </a:r>
            <a:r>
              <a:rPr lang="fr-FR" b="1" dirty="0" err="1"/>
              <a:t>mensaje</a:t>
            </a:r>
            <a:r>
              <a:rPr lang="fr-FR" b="1" dirty="0"/>
              <a:t> (Message </a:t>
            </a:r>
            <a:r>
              <a:rPr lang="fr-FR" b="1" dirty="0" err="1"/>
              <a:t>Coupling</a:t>
            </a:r>
            <a:r>
              <a:rPr lang="fr-FR" b="1" dirty="0"/>
              <a:t>)</a:t>
            </a:r>
            <a:endParaRPr lang="es-CO" b="1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F15BAEA-26D4-3A37-D442-5A664EBD7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793" y="2089914"/>
            <a:ext cx="4149509" cy="464944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ABC9406B-2793-3A83-E27F-62092B6ADB3D}"/>
              </a:ext>
            </a:extLst>
          </p:cNvPr>
          <p:cNvSpPr txBox="1"/>
          <p:nvPr/>
        </p:nvSpPr>
        <p:spPr>
          <a:xfrm rot="16200000">
            <a:off x="5171530" y="4153028"/>
            <a:ext cx="4502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/>
              <a:t>Los módulos se comunican solo mediante mensajes o interfaces públicas, sin conocer sus detalles internos.</a:t>
            </a:r>
            <a:endParaRPr lang="es-CO" sz="1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0C62F70-3A36-86C0-79F1-E5C9483FC652}"/>
              </a:ext>
            </a:extLst>
          </p:cNvPr>
          <p:cNvSpPr txBox="1"/>
          <p:nvPr/>
        </p:nvSpPr>
        <p:spPr>
          <a:xfrm rot="16200000">
            <a:off x="5430565" y="3813637"/>
            <a:ext cx="2864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>
                <a:solidFill>
                  <a:schemeClr val="accent6"/>
                </a:solidFill>
              </a:rPr>
              <a:t>Muy bajo - Lo ideal en POO </a:t>
            </a:r>
            <a:endParaRPr lang="es-CO" b="1" dirty="0">
              <a:solidFill>
                <a:schemeClr val="accent6"/>
              </a:solidFill>
            </a:endParaRPr>
          </a:p>
        </p:txBody>
      </p:sp>
      <p:pic>
        <p:nvPicPr>
          <p:cNvPr id="24" name="Gráfico 23" descr="Marca de insignia1 contorno">
            <a:extLst>
              <a:ext uri="{FF2B5EF4-FFF2-40B4-BE49-F238E27FC236}">
                <a16:creationId xmlns:a16="http://schemas.microsoft.com/office/drawing/2014/main" id="{AE55395C-F4F2-CE3D-2192-6957F60F3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94448" y="5558056"/>
            <a:ext cx="566623" cy="5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9D02EA-4031-E416-5327-2FA39E699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2917734-55B7-B730-CB8D-725AADA583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444D11-F261-6230-F429-B778388117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A524EDE-98DA-4F96-F5E4-0EE00BEE8D68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Cohesión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Acoplamiento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C961319-8009-4511-F113-BE866C39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40226"/>
              </p:ext>
            </p:extLst>
          </p:nvPr>
        </p:nvGraphicFramePr>
        <p:xfrm>
          <a:off x="372535" y="1713059"/>
          <a:ext cx="7822776" cy="4391881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836268">
                  <a:extLst>
                    <a:ext uri="{9D8B030D-6E8A-4147-A177-3AD203B41FA5}">
                      <a16:colId xmlns:a16="http://schemas.microsoft.com/office/drawing/2014/main" val="927564280"/>
                    </a:ext>
                  </a:extLst>
                </a:gridCol>
                <a:gridCol w="2527311">
                  <a:extLst>
                    <a:ext uri="{9D8B030D-6E8A-4147-A177-3AD203B41FA5}">
                      <a16:colId xmlns:a16="http://schemas.microsoft.com/office/drawing/2014/main" val="2868065562"/>
                    </a:ext>
                  </a:extLst>
                </a:gridCol>
                <a:gridCol w="1793275">
                  <a:extLst>
                    <a:ext uri="{9D8B030D-6E8A-4147-A177-3AD203B41FA5}">
                      <a16:colId xmlns:a16="http://schemas.microsoft.com/office/drawing/2014/main" val="2188332874"/>
                    </a:ext>
                  </a:extLst>
                </a:gridCol>
                <a:gridCol w="1665922">
                  <a:extLst>
                    <a:ext uri="{9D8B030D-6E8A-4147-A177-3AD203B41FA5}">
                      <a16:colId xmlns:a16="http://schemas.microsoft.com/office/drawing/2014/main" val="582738009"/>
                    </a:ext>
                  </a:extLst>
                </a:gridCol>
              </a:tblGrid>
              <a:tr h="59918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800" b="1" dirty="0"/>
                        <a:t>Tipo de acoplamiento</a:t>
                      </a:r>
                    </a:p>
                  </a:txBody>
                  <a:tcPr marL="83680" marR="83680" marT="41840" marB="4184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800" b="1" dirty="0"/>
                        <a:t>Descripción</a:t>
                      </a:r>
                    </a:p>
                  </a:txBody>
                  <a:tcPr marL="83680" marR="83680" marT="41840" marB="4184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800" b="1" dirty="0"/>
                        <a:t>Nivel de dependencia</a:t>
                      </a:r>
                    </a:p>
                  </a:txBody>
                  <a:tcPr marL="83680" marR="83680" marT="41840" marB="4184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800" b="1" dirty="0"/>
                        <a:t>Calidad del diseño</a:t>
                      </a:r>
                    </a:p>
                  </a:txBody>
                  <a:tcPr marL="83680" marR="83680" marT="41840" marB="4184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08907"/>
                  </a:ext>
                </a:extLst>
              </a:tr>
              <a:tr h="772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1"/>
                        <a:t>Contenido</a:t>
                      </a:r>
                      <a:endParaRPr lang="es-CO" sz="160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/>
                        <a:t>Un módulo modifica directamente el interior de otro.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dirty="0"/>
                        <a:t>Muy alto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dirty="0"/>
                        <a:t>❌ Muy mala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147884501"/>
                  </a:ext>
                </a:extLst>
              </a:tr>
              <a:tr h="541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1"/>
                        <a:t>Común</a:t>
                      </a:r>
                      <a:endParaRPr lang="es-CO" sz="160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/>
                        <a:t>Comparten variables globales o estructuras.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dirty="0"/>
                        <a:t>Alto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/>
                        <a:t>❌ Mala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454213283"/>
                  </a:ext>
                </a:extLst>
              </a:tr>
              <a:tr h="541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1"/>
                        <a:t>Control</a:t>
                      </a:r>
                      <a:endParaRPr lang="es-CO" sz="160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/>
                        <a:t>Un módulo controla el flujo de otro.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dirty="0"/>
                        <a:t>Medio-alto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/>
                        <a:t>⚠️ Regular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608788224"/>
                  </a:ext>
                </a:extLst>
              </a:tr>
              <a:tr h="6589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1"/>
                        <a:t>Estampado (Stamp)</a:t>
                      </a:r>
                      <a:endParaRPr lang="es-CO" sz="160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/>
                        <a:t>Pasa estructuras completas, aunque no se usen todas.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dirty="0"/>
                        <a:t>Medio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/>
                        <a:t>⚠️ A mejorar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73796827"/>
                  </a:ext>
                </a:extLst>
              </a:tr>
              <a:tr h="541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1"/>
                        <a:t>De Datos</a:t>
                      </a:r>
                      <a:endParaRPr lang="es-CO" sz="160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/>
                        <a:t>Solo se pasan los datos necesarios.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dirty="0"/>
                        <a:t>Bajo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dirty="0"/>
                        <a:t>✅ Buena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437652616"/>
                  </a:ext>
                </a:extLst>
              </a:tr>
              <a:tr h="541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1"/>
                        <a:t>De Mensajes</a:t>
                      </a:r>
                      <a:endParaRPr lang="es-CO" sz="160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/>
                        <a:t>Comunicación mediante interfaces o mensajes.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dirty="0"/>
                        <a:t>Muy bajo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dirty="0"/>
                        <a:t>🏆 Excelente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916393939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9346A585-0774-760E-E726-014ECEAC6C9A}"/>
              </a:ext>
            </a:extLst>
          </p:cNvPr>
          <p:cNvSpPr txBox="1"/>
          <p:nvPr/>
        </p:nvSpPr>
        <p:spPr>
          <a:xfrm>
            <a:off x="8332470" y="2447060"/>
            <a:ext cx="385953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/>
              <a:t>Acoplamiento Aferente:</a:t>
            </a:r>
          </a:p>
          <a:p>
            <a:r>
              <a:rPr lang="es-MX" sz="1400" dirty="0"/>
              <a:t>Número de clases externas que dependen de clases dentro del módulo</a:t>
            </a:r>
          </a:p>
          <a:p>
            <a:endParaRPr lang="es-MX" sz="1400" dirty="0"/>
          </a:p>
          <a:p>
            <a:r>
              <a:rPr lang="es-MX" sz="1400" b="1" dirty="0"/>
              <a:t>Acoplamiento Eferente:</a:t>
            </a:r>
          </a:p>
          <a:p>
            <a:r>
              <a:rPr lang="es-MX" sz="1400" dirty="0"/>
              <a:t>Número de clases dentro del módulo que dependen de clases externas</a:t>
            </a:r>
          </a:p>
          <a:p>
            <a:endParaRPr lang="es-MX" sz="1400" dirty="0"/>
          </a:p>
          <a:p>
            <a:r>
              <a:rPr lang="es-MX" sz="1400" b="1" dirty="0"/>
              <a:t>Inestabilidad:</a:t>
            </a:r>
          </a:p>
          <a:p>
            <a:r>
              <a:rPr lang="es-MX" sz="1600" dirty="0"/>
              <a:t>Ce / (Ca + Ce), </a:t>
            </a:r>
          </a:p>
          <a:p>
            <a:endParaRPr lang="es-MX" sz="1400" dirty="0"/>
          </a:p>
          <a:p>
            <a:r>
              <a:rPr lang="es-MX" sz="1400" dirty="0"/>
              <a:t>donde 0 significa estable y</a:t>
            </a:r>
          </a:p>
          <a:p>
            <a:r>
              <a:rPr lang="es-MX" sz="1400" dirty="0"/>
              <a:t>1 inestable</a:t>
            </a:r>
            <a:endParaRPr lang="es-CO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6E1DF5-4A1E-78BB-A4DB-F0C63D9B3BD8}"/>
              </a:ext>
            </a:extLst>
          </p:cNvPr>
          <p:cNvSpPr txBox="1"/>
          <p:nvPr/>
        </p:nvSpPr>
        <p:spPr>
          <a:xfrm>
            <a:off x="8332470" y="1816158"/>
            <a:ext cx="348699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Métricas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02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1C29E3-587E-217A-1BE6-5BA01903A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046516-76E7-128B-7CBD-FF4D972BF9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7370F56-11EC-0565-2F05-C384DD57F3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612162F-D2DE-4CD3-15A5-3CC51B607633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Cohesión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Acoplamiento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FEBCCD9-FE9A-202D-269B-F476F9440378}"/>
              </a:ext>
            </a:extLst>
          </p:cNvPr>
          <p:cNvSpPr txBox="1"/>
          <p:nvPr/>
        </p:nvSpPr>
        <p:spPr>
          <a:xfrm>
            <a:off x="372534" y="2559478"/>
            <a:ext cx="53957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La </a:t>
            </a:r>
            <a:r>
              <a:rPr lang="es-MX" b="1" dirty="0"/>
              <a:t>cohesión </a:t>
            </a:r>
            <a:r>
              <a:rPr lang="es-MX" dirty="0"/>
              <a:t>mide cuán relacionados están los elementos dentro de un módulo. </a:t>
            </a:r>
          </a:p>
          <a:p>
            <a:pPr algn="just"/>
            <a:endParaRPr lang="es-MX" dirty="0"/>
          </a:p>
          <a:p>
            <a:pPr algn="just"/>
            <a:r>
              <a:rPr lang="es-MX" b="1" dirty="0"/>
              <a:t>Alta cohesión </a:t>
            </a:r>
            <a:r>
              <a:rPr lang="es-MX" dirty="0"/>
              <a:t>significa que los elementos de un módulo están fuertemente relacionados y enfocados en una única responsabilidad.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C3220B-6C3D-899B-07A0-B31958FA8FAE}"/>
              </a:ext>
            </a:extLst>
          </p:cNvPr>
          <p:cNvSpPr txBox="1"/>
          <p:nvPr/>
        </p:nvSpPr>
        <p:spPr>
          <a:xfrm>
            <a:off x="372534" y="2074783"/>
            <a:ext cx="387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Cohesión:</a:t>
            </a:r>
            <a:endParaRPr lang="es-CO" sz="24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BF63B9-DED4-F32E-CB21-7C9EF35DEAD5}"/>
              </a:ext>
            </a:extLst>
          </p:cNvPr>
          <p:cNvSpPr txBox="1"/>
          <p:nvPr/>
        </p:nvSpPr>
        <p:spPr>
          <a:xfrm>
            <a:off x="420232" y="4897073"/>
            <a:ext cx="6097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En términos de diseño:</a:t>
            </a:r>
          </a:p>
          <a:p>
            <a:endParaRPr lang="es-MX" dirty="0"/>
          </a:p>
          <a:p>
            <a:r>
              <a:rPr lang="es-MX" b="1" dirty="0"/>
              <a:t>Alta cohesión </a:t>
            </a:r>
            <a:r>
              <a:rPr lang="es-MX" dirty="0"/>
              <a:t>= claridad, especialización, reutilización.</a:t>
            </a:r>
          </a:p>
          <a:p>
            <a:r>
              <a:rPr lang="es-MX" b="1" dirty="0"/>
              <a:t>Baja cohesión </a:t>
            </a:r>
            <a:r>
              <a:rPr lang="es-MX" dirty="0"/>
              <a:t>= confusión, complejidad, errores.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B09E29-F7B9-4222-6C03-F098DF2F44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760"/>
          <a:stretch>
            <a:fillRect/>
          </a:stretch>
        </p:blipFill>
        <p:spPr>
          <a:xfrm>
            <a:off x="5915841" y="2628373"/>
            <a:ext cx="6188529" cy="3198259"/>
          </a:xfrm>
          <a:prstGeom prst="rect">
            <a:avLst/>
          </a:prstGeom>
        </p:spPr>
      </p:pic>
      <p:pic>
        <p:nvPicPr>
          <p:cNvPr id="6" name="Gráfico 5" descr="Insignia de cruz contorno">
            <a:extLst>
              <a:ext uri="{FF2B5EF4-FFF2-40B4-BE49-F238E27FC236}">
                <a16:creationId xmlns:a16="http://schemas.microsoft.com/office/drawing/2014/main" id="{CEF0DE33-5756-C634-BE51-FCF7E84FF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19642" y="1935961"/>
            <a:ext cx="575976" cy="5759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A5144D7-C300-5F90-CBD7-4D6AB0676B22}"/>
              </a:ext>
            </a:extLst>
          </p:cNvPr>
          <p:cNvSpPr txBox="1"/>
          <p:nvPr/>
        </p:nvSpPr>
        <p:spPr>
          <a:xfrm>
            <a:off x="7988074" y="2039283"/>
            <a:ext cx="301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Baja cohesión</a:t>
            </a:r>
          </a:p>
        </p:txBody>
      </p:sp>
    </p:spTree>
    <p:extLst>
      <p:ext uri="{BB962C8B-B14F-4D97-AF65-F5344CB8AC3E}">
        <p14:creationId xmlns:p14="http://schemas.microsoft.com/office/powerpoint/2010/main" val="21178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0A919-82AB-8AC2-2959-ECEE92C3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A829A03-8FA5-B941-636F-7072622629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78D8584-BEAA-E576-ABC9-7E9146D838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D7AB961-5448-CFAC-0086-33EC3762E0A9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Cohesión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Acoplamiento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B5E1F37-6C48-143C-D3BC-DE86B045A053}"/>
              </a:ext>
            </a:extLst>
          </p:cNvPr>
          <p:cNvSpPr txBox="1"/>
          <p:nvPr/>
        </p:nvSpPr>
        <p:spPr>
          <a:xfrm>
            <a:off x="372534" y="1760101"/>
            <a:ext cx="4623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b="1" dirty="0"/>
              <a:t>Cohesión Coincidental (Coincidental Cohesion)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7CDD5FB-0735-B592-3721-2E3598E6C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" y="2393075"/>
            <a:ext cx="3543795" cy="108600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0A58732-5134-CB53-7C94-C638AFDF67BA}"/>
              </a:ext>
            </a:extLst>
          </p:cNvPr>
          <p:cNvSpPr txBox="1"/>
          <p:nvPr/>
        </p:nvSpPr>
        <p:spPr>
          <a:xfrm>
            <a:off x="4204050" y="2566744"/>
            <a:ext cx="35437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1400" dirty="0">
                <a:solidFill>
                  <a:srgbClr val="FF0000"/>
                </a:solidFill>
              </a:rPr>
              <a:t>La clase </a:t>
            </a:r>
            <a:r>
              <a:rPr lang="es-MX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Utilidades</a:t>
            </a:r>
            <a:r>
              <a:rPr lang="es-MX" sz="1400" dirty="0">
                <a:solidFill>
                  <a:srgbClr val="FF0000"/>
                </a:solidFill>
              </a:rPr>
              <a:t> mezcla tareas que no tienen ninguna relación. No existe una responsabilidad clara.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6F06DE-1E43-FB6A-2EC5-90B453AF5256}"/>
              </a:ext>
            </a:extLst>
          </p:cNvPr>
          <p:cNvSpPr txBox="1"/>
          <p:nvPr/>
        </p:nvSpPr>
        <p:spPr>
          <a:xfrm>
            <a:off x="5005473" y="1744712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400" dirty="0"/>
              <a:t>Ocurre cuando los elementos de un módulo están agrupados </a:t>
            </a:r>
            <a:r>
              <a:rPr lang="es-MX" sz="1400" b="1" dirty="0"/>
              <a:t>sin relación lógica o funcional</a:t>
            </a:r>
            <a:r>
              <a:rPr lang="es-MX" sz="1400" dirty="0"/>
              <a:t>. Se unen solo por conveniencia o casualidad.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187D6E6-DFD1-531D-FF59-0110262EC9F2}"/>
              </a:ext>
            </a:extLst>
          </p:cNvPr>
          <p:cNvSpPr txBox="1"/>
          <p:nvPr/>
        </p:nvSpPr>
        <p:spPr>
          <a:xfrm>
            <a:off x="8013213" y="2766799"/>
            <a:ext cx="3278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600" dirty="0"/>
              <a:t>Es el </a:t>
            </a:r>
            <a:r>
              <a:rPr lang="es-MX" sz="1600" b="1" dirty="0"/>
              <a:t>tipo más débil de cohesión</a:t>
            </a:r>
            <a:r>
              <a:rPr lang="es-MX" sz="16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847F77D-80F3-FC37-A147-D16FC6AB85ED}"/>
              </a:ext>
            </a:extLst>
          </p:cNvPr>
          <p:cNvSpPr txBox="1"/>
          <p:nvPr/>
        </p:nvSpPr>
        <p:spPr>
          <a:xfrm>
            <a:off x="372534" y="4053019"/>
            <a:ext cx="4623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b="1" dirty="0"/>
              <a:t>Cohesión Lógica (</a:t>
            </a:r>
            <a:r>
              <a:rPr lang="es-CO" b="1" dirty="0" err="1"/>
              <a:t>Logical</a:t>
            </a:r>
            <a:r>
              <a:rPr lang="es-CO" b="1" dirty="0"/>
              <a:t> </a:t>
            </a:r>
            <a:r>
              <a:rPr lang="es-CO" b="1" dirty="0" err="1"/>
              <a:t>Cohesion</a:t>
            </a:r>
            <a:r>
              <a:rPr lang="es-CO" b="1" dirty="0"/>
              <a:t>)</a:t>
            </a:r>
            <a:endParaRPr lang="es-MX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DDBA2A1-87E1-06C0-C9E5-455E9FDD55D6}"/>
              </a:ext>
            </a:extLst>
          </p:cNvPr>
          <p:cNvSpPr txBox="1"/>
          <p:nvPr/>
        </p:nvSpPr>
        <p:spPr>
          <a:xfrm>
            <a:off x="372534" y="4602237"/>
            <a:ext cx="35437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400" dirty="0"/>
              <a:t>Los elementos realizan tareas </a:t>
            </a:r>
            <a:r>
              <a:rPr lang="es-MX" sz="1400" b="1" dirty="0"/>
              <a:t>del mismo tipo general</a:t>
            </a:r>
            <a:r>
              <a:rPr lang="es-MX" sz="1400" dirty="0"/>
              <a:t>, pero el módulo decide </a:t>
            </a:r>
            <a:r>
              <a:rPr lang="es-MX" sz="1400" b="1" dirty="0"/>
              <a:t>cuál ejecutar</a:t>
            </a:r>
            <a:r>
              <a:rPr lang="es-MX" sz="1400" dirty="0"/>
              <a:t> mediante una condición o parámetro.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CC579862-A686-A29B-1B8E-6E2854C08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554" y="4095222"/>
            <a:ext cx="3883291" cy="2491358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F3C4A9AA-FD26-0093-02C4-ED946F269C46}"/>
              </a:ext>
            </a:extLst>
          </p:cNvPr>
          <p:cNvSpPr txBox="1"/>
          <p:nvPr/>
        </p:nvSpPr>
        <p:spPr>
          <a:xfrm>
            <a:off x="8013213" y="4724368"/>
            <a:ext cx="3742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>
                <a:solidFill>
                  <a:srgbClr val="FF0000"/>
                </a:solidFill>
              </a:rPr>
              <a:t>El método hace varias cosas distintas según el parámetro; </a:t>
            </a:r>
            <a:r>
              <a:rPr lang="es-MX" sz="1600" b="1" dirty="0">
                <a:solidFill>
                  <a:srgbClr val="FF0000"/>
                </a:solidFill>
              </a:rPr>
              <a:t>debería haber una clase o método por tipo de archivo.</a:t>
            </a:r>
            <a:endParaRPr lang="es-CO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04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DOCENTE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6BCA40-5E63-4666-B61E-950A09CACD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" y="2232987"/>
            <a:ext cx="1905001" cy="1938345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5F53470-EB51-4629-BF9A-8D46E896D7BB}"/>
              </a:ext>
            </a:extLst>
          </p:cNvPr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JAIRO FRANCISCO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SEOANES LEON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2BFFA08-D052-44ED-AFDE-92C8E1AB8019}"/>
              </a:ext>
            </a:extLst>
          </p:cNvPr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jairoseoanes@unicesar.edu.co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(300) 600 06 70</a:t>
            </a:r>
            <a:endParaRPr lang="es-CO" sz="1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F86DACD-D34E-4976-950E-8DBECE5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75012"/>
              </p:ext>
            </p:extLst>
          </p:nvPr>
        </p:nvGraphicFramePr>
        <p:xfrm>
          <a:off x="3390181" y="178214"/>
          <a:ext cx="8617789" cy="12433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4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Universidad Nacional de Colombia, Bogotá, Feb 2011 – Mar 2015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PhD Ciencia, Tecnologia e innovación, Urbe, Venezuela, Mayo 2024</a:t>
                      </a:r>
                      <a:endParaRPr lang="es-CO" sz="18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9D3B83C-8D75-42F7-A905-1B3FBE41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90704"/>
              </p:ext>
            </p:extLst>
          </p:nvPr>
        </p:nvGraphicFramePr>
        <p:xfrm>
          <a:off x="3341793" y="1467975"/>
          <a:ext cx="8514272" cy="398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</a:rPr>
                        <a:t> 2022                    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s-CO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Academy, 2022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Academy, 2022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Aplicación de cloud: retos y oportunidades de mejora para las empresas de software gestionando la computación en la nube – </a:t>
                      </a:r>
                      <a:r>
                        <a:rPr lang="es-E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Fedesoft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2023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s-E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Desarrollo De Aplicaciones Web En Angular, Para El Nivel </a:t>
                      </a:r>
                      <a:r>
                        <a:rPr lang="es-E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</a:t>
                      </a: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Universidad EAFIT,  2023 </a:t>
                      </a: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Scrum Foundations –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Intelligent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Training -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MinTic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2023</a:t>
                      </a: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6CCB9D7C-FCF5-46D5-9558-727A06D5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90083"/>
              </p:ext>
            </p:extLst>
          </p:nvPr>
        </p:nvGraphicFramePr>
        <p:xfrm>
          <a:off x="3390180" y="5540441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Docente Universitario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effectLst/>
                        </a:rPr>
                        <a:t>Técnico de Sistemas Grado 11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C13AD-080A-CC0A-E763-53464F452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BF8ED73-8A86-A408-A512-B81181E8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AB8235-B2B4-0E0A-26ED-7E7D41B562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EC99D76-6975-7673-9A8E-7C8BCD683533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Cohesión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Acoplamiento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B5C46F-CD16-0B0B-8B47-6B8682B8373D}"/>
              </a:ext>
            </a:extLst>
          </p:cNvPr>
          <p:cNvSpPr txBox="1"/>
          <p:nvPr/>
        </p:nvSpPr>
        <p:spPr>
          <a:xfrm>
            <a:off x="372534" y="1760101"/>
            <a:ext cx="4623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b="1" dirty="0"/>
              <a:t>Cohesión Temporal (Temporal </a:t>
            </a:r>
            <a:r>
              <a:rPr lang="es-CO" b="1" dirty="0" err="1"/>
              <a:t>Cohesion</a:t>
            </a:r>
            <a:r>
              <a:rPr lang="es-CO" b="1" dirty="0"/>
              <a:t>)</a:t>
            </a:r>
            <a:endParaRPr lang="es-MX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1A21E5-10C8-9412-3CDC-218775BF2C0C}"/>
              </a:ext>
            </a:extLst>
          </p:cNvPr>
          <p:cNvSpPr txBox="1"/>
          <p:nvPr/>
        </p:nvSpPr>
        <p:spPr>
          <a:xfrm>
            <a:off x="8010012" y="1944767"/>
            <a:ext cx="35437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1400" dirty="0">
                <a:solidFill>
                  <a:srgbClr val="FF0000"/>
                </a:solidFill>
              </a:rPr>
              <a:t>Aunque las tareas ocurren al mismo tiempo (inicio del sistema), no están </a:t>
            </a:r>
            <a:r>
              <a:rPr lang="es-MX" sz="1400" b="1" dirty="0">
                <a:solidFill>
                  <a:srgbClr val="FF0000"/>
                </a:solidFill>
              </a:rPr>
              <a:t>funcionalmente relacionadas</a:t>
            </a:r>
            <a:r>
              <a:rPr lang="es-MX" sz="1400" dirty="0">
                <a:solidFill>
                  <a:srgbClr val="FF0000"/>
                </a:solidFill>
              </a:rPr>
              <a:t> entre sí.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5BA0A4-47B7-6EEA-0ACD-1C6BE02AF6A3}"/>
              </a:ext>
            </a:extLst>
          </p:cNvPr>
          <p:cNvSpPr txBox="1"/>
          <p:nvPr/>
        </p:nvSpPr>
        <p:spPr>
          <a:xfrm>
            <a:off x="638193" y="2317794"/>
            <a:ext cx="33383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1400" dirty="0"/>
              <a:t>Los elementos se agrupan porque deben ejecutarse </a:t>
            </a:r>
            <a:r>
              <a:rPr lang="es-MX" sz="1400" b="1" dirty="0"/>
              <a:t>en el mismo momento del tiempo</a:t>
            </a:r>
            <a:endParaRPr lang="es-MX" sz="14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DB8FCD1-E853-A71C-1946-F824DDAD854F}"/>
              </a:ext>
            </a:extLst>
          </p:cNvPr>
          <p:cNvSpPr txBox="1"/>
          <p:nvPr/>
        </p:nvSpPr>
        <p:spPr>
          <a:xfrm>
            <a:off x="372534" y="4053019"/>
            <a:ext cx="4623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b="1" dirty="0"/>
              <a:t>Cohesión Procedimental (Procedural </a:t>
            </a:r>
            <a:r>
              <a:rPr lang="es-CO" b="1" dirty="0" err="1"/>
              <a:t>Cohesion</a:t>
            </a:r>
            <a:r>
              <a:rPr lang="es-CO" b="1" dirty="0"/>
              <a:t>)</a:t>
            </a:r>
            <a:endParaRPr lang="es-MX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712EE13-A516-1236-AEB1-CFDB5815F5A9}"/>
              </a:ext>
            </a:extLst>
          </p:cNvPr>
          <p:cNvSpPr txBox="1"/>
          <p:nvPr/>
        </p:nvSpPr>
        <p:spPr>
          <a:xfrm>
            <a:off x="372534" y="4602237"/>
            <a:ext cx="35437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400" dirty="0"/>
              <a:t>Los elementos están relacionados porque </a:t>
            </a:r>
            <a:r>
              <a:rPr lang="es-MX" sz="1400" b="1" dirty="0"/>
              <a:t>siempre se ejecutan en un orden específico</a:t>
            </a:r>
            <a:r>
              <a:rPr lang="es-MX" sz="1400" dirty="0"/>
              <a:t>, aunque no estén muy relacionados funcionalmente.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2E1BC37-05A4-2715-2074-5C512F343DA6}"/>
              </a:ext>
            </a:extLst>
          </p:cNvPr>
          <p:cNvSpPr txBox="1"/>
          <p:nvPr/>
        </p:nvSpPr>
        <p:spPr>
          <a:xfrm>
            <a:off x="8013213" y="4724368"/>
            <a:ext cx="3742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>
                <a:solidFill>
                  <a:srgbClr val="FF0000"/>
                </a:solidFill>
              </a:rPr>
              <a:t>Las funciones se encadenan en una secuencia, pero </a:t>
            </a:r>
            <a:r>
              <a:rPr lang="es-MX" sz="1600" b="1" dirty="0">
                <a:solidFill>
                  <a:srgbClr val="FF0000"/>
                </a:solidFill>
              </a:rPr>
              <a:t>no forman una única responsabilidad conceptual</a:t>
            </a:r>
            <a:r>
              <a:rPr lang="es-MX" sz="1600" dirty="0">
                <a:solidFill>
                  <a:srgbClr val="FF0000"/>
                </a:solidFill>
              </a:rPr>
              <a:t>.</a:t>
            </a:r>
            <a:endParaRPr lang="es-CO" sz="1600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3F0870-9792-F5CD-BC99-45032A12B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110" y="1624669"/>
            <a:ext cx="3277057" cy="2362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BF38CD-6EF7-679A-8B41-E3647D4C2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639" y="4345521"/>
            <a:ext cx="2848373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26AF88-7F86-8083-6E12-8811E05F1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CB23088-F744-502A-9088-DBF492EEEC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76701D-6318-5EC8-A8A3-FD7C43C144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B17CAF7-4F15-C220-6628-B7E9DFF1788A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Cohesión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Acoplamiento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D417D65-4B35-188F-44BA-C630CEE74A5B}"/>
              </a:ext>
            </a:extLst>
          </p:cNvPr>
          <p:cNvSpPr txBox="1"/>
          <p:nvPr/>
        </p:nvSpPr>
        <p:spPr>
          <a:xfrm>
            <a:off x="138358" y="1882975"/>
            <a:ext cx="5723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b="1" dirty="0"/>
              <a:t>Cohesión Comunicacional (</a:t>
            </a:r>
            <a:r>
              <a:rPr lang="es-CO" b="1" dirty="0" err="1"/>
              <a:t>Communicational</a:t>
            </a:r>
            <a:r>
              <a:rPr lang="es-CO" b="1" dirty="0"/>
              <a:t> </a:t>
            </a:r>
            <a:r>
              <a:rPr lang="es-CO" b="1" dirty="0" err="1"/>
              <a:t>Cohesion</a:t>
            </a:r>
            <a:r>
              <a:rPr lang="es-CO" b="1" dirty="0"/>
              <a:t>)</a:t>
            </a:r>
            <a:endParaRPr lang="es-MX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A5514B0-71A1-8B67-D689-31FE51836BE0}"/>
              </a:ext>
            </a:extLst>
          </p:cNvPr>
          <p:cNvSpPr txBox="1"/>
          <p:nvPr/>
        </p:nvSpPr>
        <p:spPr>
          <a:xfrm>
            <a:off x="627042" y="2611945"/>
            <a:ext cx="3911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1400" dirty="0"/>
              <a:t>Los elementos están relacionados porque </a:t>
            </a:r>
            <a:r>
              <a:rPr lang="es-MX" sz="1400" b="1" dirty="0"/>
              <a:t>operan sobre los mismos datos o estructura</a:t>
            </a:r>
            <a:r>
              <a:rPr lang="es-MX" sz="14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AFD5CD-4CA1-76E1-DEE1-D6DFAE56F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34" y="3463552"/>
            <a:ext cx="5039428" cy="160042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B556B81-2127-12F4-44A0-26761DA50031}"/>
              </a:ext>
            </a:extLst>
          </p:cNvPr>
          <p:cNvSpPr txBox="1"/>
          <p:nvPr/>
        </p:nvSpPr>
        <p:spPr>
          <a:xfrm>
            <a:off x="244698" y="5223203"/>
            <a:ext cx="51672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/>
              <a:t>Bueno:</a:t>
            </a:r>
            <a:br>
              <a:rPr lang="es-MX" sz="1400" dirty="0"/>
            </a:br>
            <a:r>
              <a:rPr lang="es-MX" sz="1400" dirty="0"/>
              <a:t>Ambos métodos trabajan sobre los mismos datos (</a:t>
            </a:r>
            <a:r>
              <a:rPr lang="es-MX" sz="1400" dirty="0">
                <a:latin typeface="Courier New" panose="02070309020205020404" pitchFamily="49" charset="0"/>
              </a:rPr>
              <a:t>salario</a:t>
            </a:r>
            <a:r>
              <a:rPr lang="es-MX" sz="1400" dirty="0"/>
              <a:t>). Existe relación funcional entre ellos.</a:t>
            </a:r>
            <a:endParaRPr lang="es-CO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10C49A-8580-8FFF-B737-C0A4BC76EC83}"/>
              </a:ext>
            </a:extLst>
          </p:cNvPr>
          <p:cNvSpPr txBox="1"/>
          <p:nvPr/>
        </p:nvSpPr>
        <p:spPr>
          <a:xfrm>
            <a:off x="6615461" y="1882975"/>
            <a:ext cx="5161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1" dirty="0"/>
              <a:t>Cohesión Secuencial (</a:t>
            </a:r>
            <a:r>
              <a:rPr lang="es-CO" b="1" dirty="0" err="1"/>
              <a:t>Sequential</a:t>
            </a:r>
            <a:r>
              <a:rPr lang="es-CO" b="1" dirty="0"/>
              <a:t> </a:t>
            </a:r>
            <a:r>
              <a:rPr lang="es-CO" b="1" dirty="0" err="1"/>
              <a:t>Cohesion</a:t>
            </a:r>
            <a:r>
              <a:rPr lang="es-CO" b="1" dirty="0"/>
              <a:t>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9CD17E1-D330-3CB4-73C2-05F1EA4B4C74}"/>
              </a:ext>
            </a:extLst>
          </p:cNvPr>
          <p:cNvSpPr txBox="1"/>
          <p:nvPr/>
        </p:nvSpPr>
        <p:spPr>
          <a:xfrm>
            <a:off x="7240544" y="2611945"/>
            <a:ext cx="3911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/>
              <a:t>Los elementos están relacionados porque la </a:t>
            </a:r>
            <a:r>
              <a:rPr lang="es-MX" sz="1400" b="1" dirty="0"/>
              <a:t>salida de uno es la entrada del siguiente</a:t>
            </a:r>
            <a:r>
              <a:rPr lang="es-MX" sz="1400" dirty="0"/>
              <a:t>.</a:t>
            </a:r>
            <a:endParaRPr lang="es-CO" sz="14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793217E-E993-FC7B-0650-C5B5C0CA4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706" y="3153795"/>
            <a:ext cx="5039428" cy="243874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1687FAD-5F6C-E25E-E218-B97270F6D463}"/>
              </a:ext>
            </a:extLst>
          </p:cNvPr>
          <p:cNvSpPr txBox="1"/>
          <p:nvPr/>
        </p:nvSpPr>
        <p:spPr>
          <a:xfrm>
            <a:off x="6737706" y="5755359"/>
            <a:ext cx="503942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1400" b="1" dirty="0"/>
              <a:t>Mejor:</a:t>
            </a:r>
            <a:br>
              <a:rPr lang="es-MX" sz="1400" dirty="0"/>
            </a:br>
            <a:r>
              <a:rPr lang="es-MX" sz="1400" dirty="0"/>
              <a:t>Existe dependencia de datos entre métodos, lo que da sentido al flujo.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96377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617ADD-877B-A62E-0CD3-1BFF7FF0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77D0EC7-39C0-7476-DFCA-AD35028F10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CF8C358-3C9B-890C-76BC-D68EBC5666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BA697FD-0BCB-5447-6DA6-EA0D1DE1CFAE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Cohesión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Acoplamiento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F9CE42-583D-8B67-4418-4242FF7EDAC3}"/>
              </a:ext>
            </a:extLst>
          </p:cNvPr>
          <p:cNvSpPr txBox="1"/>
          <p:nvPr/>
        </p:nvSpPr>
        <p:spPr>
          <a:xfrm>
            <a:off x="372534" y="1882975"/>
            <a:ext cx="5039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O" b="1" dirty="0"/>
              <a:t>Cohesión Funcional (</a:t>
            </a:r>
            <a:r>
              <a:rPr lang="es-CO" b="1" dirty="0" err="1"/>
              <a:t>Functional</a:t>
            </a:r>
            <a:r>
              <a:rPr lang="es-CO" b="1" dirty="0"/>
              <a:t> </a:t>
            </a:r>
            <a:r>
              <a:rPr lang="es-CO" b="1" dirty="0" err="1"/>
              <a:t>Cohesion</a:t>
            </a:r>
            <a:r>
              <a:rPr lang="es-CO" b="1" dirty="0"/>
              <a:t>)</a:t>
            </a:r>
            <a:endParaRPr lang="es-MX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E57D4C-FD41-83AA-D0CB-5708D38A59D5}"/>
              </a:ext>
            </a:extLst>
          </p:cNvPr>
          <p:cNvSpPr txBox="1"/>
          <p:nvPr/>
        </p:nvSpPr>
        <p:spPr>
          <a:xfrm>
            <a:off x="372534" y="2380876"/>
            <a:ext cx="50394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1400" dirty="0"/>
              <a:t>Todos los elementos del módulo trabajan </a:t>
            </a:r>
            <a:r>
              <a:rPr lang="es-MX" sz="1400" b="1" dirty="0"/>
              <a:t>juntos para cumplir una única función o propósito definido</a:t>
            </a:r>
            <a:r>
              <a:rPr lang="es-MX" sz="1400" dirty="0"/>
              <a:t>.</a:t>
            </a:r>
            <a:br>
              <a:rPr lang="es-MX" sz="1400" dirty="0"/>
            </a:br>
            <a:endParaRPr lang="es-MX" sz="1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400EB8-3CF3-33A4-CD2A-84452ED8DC0E}"/>
              </a:ext>
            </a:extLst>
          </p:cNvPr>
          <p:cNvSpPr txBox="1"/>
          <p:nvPr/>
        </p:nvSpPr>
        <p:spPr>
          <a:xfrm>
            <a:off x="244698" y="5223203"/>
            <a:ext cx="51672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/>
              <a:t>Excelente:</a:t>
            </a:r>
            <a:br>
              <a:rPr lang="es-MX" sz="1400" dirty="0"/>
            </a:br>
            <a:r>
              <a:rPr lang="es-MX" sz="1400" dirty="0"/>
              <a:t>Toda la clase y sus métodos sirven para </a:t>
            </a:r>
            <a:r>
              <a:rPr lang="es-MX" sz="1400" b="1" dirty="0"/>
              <a:t>un único objetivo: calcular impuestos</a:t>
            </a:r>
            <a:r>
              <a:rPr lang="es-MX" sz="1400" dirty="0"/>
              <a:t>.  (Nivel mas alto de cohesión)</a:t>
            </a:r>
            <a:endParaRPr lang="es-CO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EE919B-5E60-AE3A-869E-87538CE8D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48" y="2988243"/>
            <a:ext cx="3543795" cy="216247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DA849AB-772C-4126-DBF7-CC92E4BD8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663" y="2695575"/>
            <a:ext cx="6321552" cy="291348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D263FCF-BBA1-E6A8-EEF1-D5F14372E545}"/>
              </a:ext>
            </a:extLst>
          </p:cNvPr>
          <p:cNvSpPr txBox="1"/>
          <p:nvPr/>
        </p:nvSpPr>
        <p:spPr>
          <a:xfrm>
            <a:off x="5731663" y="2067641"/>
            <a:ext cx="63215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Escala de cohesión (de menor a mayor calidad)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8877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2AF438-9977-F61E-1D6E-5032D8E03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D98E26D-260F-ABC5-AE0A-768C6C7B64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A115A90-B0CF-E4C1-1116-81EAFE23E2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37788EE-27D5-372B-D779-1A61802A345E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Delegación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Responsabilidad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E2C55A-4E91-DB9E-2124-8635CF6CCC89}"/>
              </a:ext>
            </a:extLst>
          </p:cNvPr>
          <p:cNvSpPr txBox="1"/>
          <p:nvPr/>
        </p:nvSpPr>
        <p:spPr>
          <a:xfrm>
            <a:off x="244698" y="1951672"/>
            <a:ext cx="585130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b="1" dirty="0"/>
              <a:t>Delegación: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La delegación es un mecanismo mediante el cual un objeto transfiere la responsabilidad de una tarea específica a otro objeto. 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63AC84-7401-7301-D1D2-D55038C95686}"/>
              </a:ext>
            </a:extLst>
          </p:cNvPr>
          <p:cNvSpPr txBox="1"/>
          <p:nvPr/>
        </p:nvSpPr>
        <p:spPr>
          <a:xfrm>
            <a:off x="244698" y="3600352"/>
            <a:ext cx="5851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Es una alternativa a la herencia que promueve la composición sobre la jerarquía.</a:t>
            </a:r>
            <a:endParaRPr lang="es-CO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3D1ED0D-293E-F125-C485-7C6969B81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478" y="4337183"/>
            <a:ext cx="5048955" cy="20767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60CDC17-2487-77B3-78BD-16617A7B3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382" y="2079443"/>
            <a:ext cx="5125165" cy="433448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2CE86F6-2E09-B66F-9DFD-2B7E39D8DE26}"/>
              </a:ext>
            </a:extLst>
          </p:cNvPr>
          <p:cNvSpPr txBox="1"/>
          <p:nvPr/>
        </p:nvSpPr>
        <p:spPr>
          <a:xfrm>
            <a:off x="2278043" y="6413923"/>
            <a:ext cx="843077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accent2"/>
                </a:solidFill>
              </a:rPr>
              <a:t>“Una clase debe hacer una sola cosa, y delegar el resto a quien mejor lo sabe hacer.”</a:t>
            </a:r>
            <a:endParaRPr lang="es-CO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334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0D0C28-D94E-75F6-253E-1532A94C4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FE851A-4844-F4C1-0322-F5E8DE1EEB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446BC8-969E-B50B-1DD8-E8E7024F90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4AF8463-E271-47EC-D83F-C78659FAEE9A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Delegación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Responsabilidad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D2A615E-942B-E3C4-8948-50D1A4719466}"/>
              </a:ext>
            </a:extLst>
          </p:cNvPr>
          <p:cNvSpPr txBox="1"/>
          <p:nvPr/>
        </p:nvSpPr>
        <p:spPr>
          <a:xfrm>
            <a:off x="320827" y="1652627"/>
            <a:ext cx="4135612" cy="2185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chemeClr val="accent2"/>
                </a:solidFill>
              </a:rPr>
              <a:t>Delegación Explícita:</a:t>
            </a:r>
          </a:p>
          <a:p>
            <a:endParaRPr lang="es-CO" dirty="0"/>
          </a:p>
          <a:p>
            <a:pPr algn="just"/>
            <a:r>
              <a:rPr lang="es-MX" sz="1600" dirty="0"/>
              <a:t>El objeto delegante llama directamente a un método de otro objeto (el delegado).</a:t>
            </a:r>
          </a:p>
          <a:p>
            <a:endParaRPr lang="es-MX" dirty="0"/>
          </a:p>
          <a:p>
            <a:pPr algn="just"/>
            <a:r>
              <a:rPr lang="es-MX" sz="1600" b="1" dirty="0"/>
              <a:t>Características: </a:t>
            </a:r>
            <a:r>
              <a:rPr lang="es-MX" sz="1600" dirty="0"/>
              <a:t>El código contiene una llamada explícita al método delegado. El delegante conoce al delegado.</a:t>
            </a:r>
            <a:endParaRPr lang="es-CO" sz="1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BC7EBC4-99AB-3680-EF6E-124A22C53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958" y="1652627"/>
            <a:ext cx="3477137" cy="274544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6F3AB1-9555-8FBF-1A74-5B6E5B65012B}"/>
              </a:ext>
            </a:extLst>
          </p:cNvPr>
          <p:cNvSpPr txBox="1"/>
          <p:nvPr/>
        </p:nvSpPr>
        <p:spPr>
          <a:xfrm>
            <a:off x="372533" y="4248178"/>
            <a:ext cx="4135612" cy="2369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accent5"/>
                </a:solidFill>
              </a:rPr>
              <a:t>Delegación Implícita</a:t>
            </a:r>
          </a:p>
          <a:p>
            <a:endParaRPr lang="es-CO" dirty="0">
              <a:solidFill>
                <a:schemeClr val="accent5"/>
              </a:solidFill>
            </a:endParaRPr>
          </a:p>
          <a:p>
            <a:pPr algn="just"/>
            <a:r>
              <a:rPr lang="es-CO" sz="1600" dirty="0"/>
              <a:t>La delegación ocurre de forma automática, normalmente usando composición y ocultando la llamada explícita.</a:t>
            </a:r>
          </a:p>
          <a:p>
            <a:endParaRPr lang="es-CO" sz="1600" dirty="0"/>
          </a:p>
          <a:p>
            <a:pPr algn="just"/>
            <a:r>
              <a:rPr lang="es-CO" sz="1600" b="1" dirty="0"/>
              <a:t>Características:</a:t>
            </a:r>
          </a:p>
          <a:p>
            <a:pPr algn="just"/>
            <a:r>
              <a:rPr lang="es-CO" sz="1600" dirty="0"/>
              <a:t>La delegación se abstrae, el cliente no sabe que se está delegando.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7497705-46E1-B3B6-CABF-DCDC16A70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659" y="1652627"/>
            <a:ext cx="3821131" cy="451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DB8F9-7242-401B-418E-63B1D055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9AA011C-0715-872F-3F56-22B06D5E6FD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Delegación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Responsabilidad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22BDFCF-CE3B-C364-D6A4-308BD9B9CF71}"/>
              </a:ext>
            </a:extLst>
          </p:cNvPr>
          <p:cNvSpPr txBox="1"/>
          <p:nvPr/>
        </p:nvSpPr>
        <p:spPr>
          <a:xfrm>
            <a:off x="372534" y="2758907"/>
            <a:ext cx="4135612" cy="24314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C00000"/>
                </a:solidFill>
              </a:rPr>
              <a:t>Delegación Dinámica:</a:t>
            </a:r>
          </a:p>
          <a:p>
            <a:endParaRPr lang="es-CO" dirty="0"/>
          </a:p>
          <a:p>
            <a:pPr algn="just"/>
            <a:r>
              <a:rPr lang="es-MX" sz="1600" dirty="0"/>
              <a:t>La delegación se define o cambia en tiempo de ejecución, como en el patrón </a:t>
            </a:r>
          </a:p>
          <a:p>
            <a:pPr algn="just"/>
            <a:endParaRPr lang="es-MX" dirty="0"/>
          </a:p>
          <a:p>
            <a:r>
              <a:rPr lang="es-CO" sz="1600" b="1" dirty="0"/>
              <a:t>Características:</a:t>
            </a:r>
            <a:endParaRPr lang="es-CO" sz="1600" dirty="0"/>
          </a:p>
          <a:p>
            <a:pPr algn="just"/>
            <a:r>
              <a:rPr lang="es-MX" sz="1600" dirty="0"/>
              <a:t>Alta flexibilidad: el objeto delegado puede variar en tiempo de ejecución.</a:t>
            </a:r>
          </a:p>
          <a:p>
            <a:pPr algn="just"/>
            <a:endParaRPr lang="es-MX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04DE325-94A5-B9BB-F44D-B980FED74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79" y="1641333"/>
            <a:ext cx="3480211" cy="514765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6F1DB2C-9BD9-7EBE-3360-91D69B50346B}"/>
              </a:ext>
            </a:extLst>
          </p:cNvPr>
          <p:cNvSpPr txBox="1"/>
          <p:nvPr/>
        </p:nvSpPr>
        <p:spPr>
          <a:xfrm>
            <a:off x="372534" y="5190342"/>
            <a:ext cx="4135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b="1" dirty="0"/>
              <a:t>Utilizada para cambiar comportamiento dinámicamente.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20AAF6-9196-A95C-92D9-ED96B51F4B36}"/>
              </a:ext>
            </a:extLst>
          </p:cNvPr>
          <p:cNvSpPr txBox="1"/>
          <p:nvPr/>
        </p:nvSpPr>
        <p:spPr>
          <a:xfrm>
            <a:off x="8277223" y="2463843"/>
            <a:ext cx="3721489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CO" sz="1600" b="1" dirty="0"/>
              <a:t>Reutilización:</a:t>
            </a:r>
          </a:p>
          <a:p>
            <a:pPr algn="just"/>
            <a:r>
              <a:rPr lang="es-MX" sz="1600" dirty="0"/>
              <a:t>Permite aprovechar clases existentes que ya implementan una funcionalidad.</a:t>
            </a:r>
          </a:p>
          <a:p>
            <a:pPr algn="just"/>
            <a:endParaRPr lang="es-CO" sz="1600" dirty="0"/>
          </a:p>
          <a:p>
            <a:pPr algn="just"/>
            <a:r>
              <a:rPr lang="es-CO" sz="1600" b="1" dirty="0"/>
              <a:t>Bajo acoplamiento:</a:t>
            </a:r>
          </a:p>
          <a:p>
            <a:pPr algn="just"/>
            <a:r>
              <a:rPr lang="es-MX" sz="1600" dirty="0"/>
              <a:t>Reduce la dependencia entre clases</a:t>
            </a:r>
          </a:p>
          <a:p>
            <a:pPr algn="just"/>
            <a:endParaRPr lang="es-CO" sz="1600" b="1" dirty="0"/>
          </a:p>
          <a:p>
            <a:pPr algn="just"/>
            <a:r>
              <a:rPr lang="es-CO" sz="1600" b="1" dirty="0"/>
              <a:t>Alta Cohesión: </a:t>
            </a:r>
          </a:p>
          <a:p>
            <a:pPr algn="just"/>
            <a:r>
              <a:rPr lang="es-CO" sz="1600" dirty="0"/>
              <a:t>Cada clase se enfoca en una tarea especifica</a:t>
            </a:r>
          </a:p>
          <a:p>
            <a:pPr algn="just"/>
            <a:endParaRPr lang="es-CO" sz="1600" b="1" dirty="0"/>
          </a:p>
          <a:p>
            <a:pPr algn="just"/>
            <a:r>
              <a:rPr lang="es-CO" sz="1600" b="1" dirty="0"/>
              <a:t>Mantenibilidad: </a:t>
            </a:r>
          </a:p>
          <a:p>
            <a:pPr algn="just"/>
            <a:r>
              <a:rPr lang="es-CO" sz="1600" dirty="0"/>
              <a:t>Los cambios en la clase delegada no afectan si se mantiene la interfaz</a:t>
            </a:r>
          </a:p>
          <a:p>
            <a:endParaRPr lang="es-CO" sz="16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551E140-1D05-9480-1396-D9F16496C149}"/>
              </a:ext>
            </a:extLst>
          </p:cNvPr>
          <p:cNvSpPr txBox="1"/>
          <p:nvPr/>
        </p:nvSpPr>
        <p:spPr>
          <a:xfrm>
            <a:off x="8296507" y="2051824"/>
            <a:ext cx="370220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BENEFICIOS DE LA DELEGACION</a:t>
            </a:r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3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0103E2-BFBA-4E95-0FE1-D809F666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78F4BD1A-2A10-30E3-9A43-05EF19902B4D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Delegación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Responsabilidad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ED76672-2F35-B7AD-871E-DE6A9ED6779F}"/>
              </a:ext>
            </a:extLst>
          </p:cNvPr>
          <p:cNvSpPr txBox="1"/>
          <p:nvPr/>
        </p:nvSpPr>
        <p:spPr>
          <a:xfrm>
            <a:off x="393058" y="3444778"/>
            <a:ext cx="4602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chemeClr val="accent2"/>
                </a:solidFill>
              </a:rPr>
              <a:t>Cada clase debe tener </a:t>
            </a:r>
            <a:r>
              <a:rPr lang="es-MX" sz="1400" b="1" dirty="0">
                <a:solidFill>
                  <a:schemeClr val="accent2"/>
                </a:solidFill>
              </a:rPr>
              <a:t>una función clara</a:t>
            </a:r>
            <a:r>
              <a:rPr lang="es-MX" sz="1400" dirty="0">
                <a:solidFill>
                  <a:schemeClr val="accent2"/>
                </a:solidFill>
              </a:rPr>
              <a:t>, bien delimitada, que justifique su existencia en el diseño del sistema.</a:t>
            </a:r>
            <a:endParaRPr lang="es-CO" sz="1400" b="1" dirty="0">
              <a:solidFill>
                <a:schemeClr val="accent2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6175E17-B7FB-5617-53FE-D481400D164D}"/>
              </a:ext>
            </a:extLst>
          </p:cNvPr>
          <p:cNvSpPr txBox="1"/>
          <p:nvPr/>
        </p:nvSpPr>
        <p:spPr>
          <a:xfrm>
            <a:off x="372534" y="1791797"/>
            <a:ext cx="462321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La responsabilidad:</a:t>
            </a:r>
          </a:p>
          <a:p>
            <a:endParaRPr lang="es-MX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s-MX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 refiere a las obligaciones que tiene un objeto en el sistema. Una clase bien diseñada debe tener responsabilidades coherentes y claramente definidas.</a:t>
            </a:r>
            <a:endParaRPr lang="es-CO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28AB12-61A9-144A-4D00-9879F9DE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00" y="4345427"/>
            <a:ext cx="3943900" cy="21910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BB22B7-056D-CCD9-0DEF-92D0C839D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670" y="1791797"/>
            <a:ext cx="4711998" cy="308128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665C86A-463C-4420-09B1-06622A3FA77E}"/>
              </a:ext>
            </a:extLst>
          </p:cNvPr>
          <p:cNvSpPr txBox="1"/>
          <p:nvPr/>
        </p:nvSpPr>
        <p:spPr>
          <a:xfrm>
            <a:off x="6265670" y="5199502"/>
            <a:ext cx="481864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600" b="1" dirty="0"/>
              <a:t>Ventajas: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Cada clase tiene </a:t>
            </a:r>
            <a:r>
              <a:rPr lang="es-MX" sz="1600" b="1" dirty="0"/>
              <a:t>una sola responsabilidad</a:t>
            </a:r>
            <a:r>
              <a:rPr lang="es-MX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El código es más </a:t>
            </a:r>
            <a:r>
              <a:rPr lang="es-MX" sz="1600" b="1" dirty="0"/>
              <a:t>legible</a:t>
            </a:r>
            <a:r>
              <a:rPr lang="es-MX" sz="1600" dirty="0"/>
              <a:t>, </a:t>
            </a:r>
            <a:r>
              <a:rPr lang="es-MX" sz="1600" b="1" dirty="0"/>
              <a:t>fácil de probar</a:t>
            </a:r>
            <a:r>
              <a:rPr lang="es-MX" sz="1600" dirty="0"/>
              <a:t> y </a:t>
            </a:r>
            <a:r>
              <a:rPr lang="es-MX" sz="1600" b="1" dirty="0"/>
              <a:t>mantenible</a:t>
            </a:r>
            <a:r>
              <a:rPr lang="es-MX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Facilita la </a:t>
            </a:r>
            <a:r>
              <a:rPr lang="es-MX" sz="1600" b="1" dirty="0"/>
              <a:t>reutilización</a:t>
            </a:r>
            <a:r>
              <a:rPr lang="es-MX" sz="1600" dirty="0"/>
              <a:t> y el </a:t>
            </a:r>
            <a:r>
              <a:rPr lang="es-MX" sz="1600" b="1" dirty="0"/>
              <a:t>bajo acoplamiento</a:t>
            </a:r>
            <a:r>
              <a:rPr lang="es-MX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15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50D11-B080-B8C3-738A-BA4807BE7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87EAE61D-88B6-CEFD-26A0-1F3582BDD056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Delegación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Responsabilidad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920ED7-D368-D1AA-DBAE-DD67183808A0}"/>
              </a:ext>
            </a:extLst>
          </p:cNvPr>
          <p:cNvSpPr txBox="1"/>
          <p:nvPr/>
        </p:nvSpPr>
        <p:spPr>
          <a:xfrm>
            <a:off x="372534" y="1968210"/>
            <a:ext cx="44447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Basada en Conocimiento</a:t>
            </a:r>
          </a:p>
          <a:p>
            <a:pPr algn="just"/>
            <a:r>
              <a:rPr lang="es-MX" sz="1600" dirty="0"/>
              <a:t>La responsabilidad se asigna a la clase que posee o tiene acceso directo a los datos necesarios.</a:t>
            </a:r>
            <a:endParaRPr lang="es-CO" sz="1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2F8531-151F-E202-05CB-AC03E1214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692150"/>
            <a:ext cx="4270688" cy="141389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FA9EFD0-BE7E-47B8-0772-B54E7A658966}"/>
              </a:ext>
            </a:extLst>
          </p:cNvPr>
          <p:cNvSpPr txBox="1"/>
          <p:nvPr/>
        </p:nvSpPr>
        <p:spPr>
          <a:xfrm>
            <a:off x="372534" y="3366274"/>
            <a:ext cx="46009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Basada en Comportamiento</a:t>
            </a:r>
          </a:p>
          <a:p>
            <a:pPr algn="just"/>
            <a:r>
              <a:rPr lang="es-MX" sz="1600" dirty="0"/>
              <a:t>Una clase debe encargarse de acciones que están dentro de su propósito (por ejemplo, cálculos, validaciones, procesos lógicos o transformaciones).</a:t>
            </a:r>
            <a:endParaRPr lang="es-CO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5412B55-9B7D-4657-2666-6E18A36EC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305479"/>
            <a:ext cx="4929420" cy="122958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DD4F9EE-3B8A-E1F6-57A9-03FF7C665E98}"/>
              </a:ext>
            </a:extLst>
          </p:cNvPr>
          <p:cNvSpPr txBox="1"/>
          <p:nvPr/>
        </p:nvSpPr>
        <p:spPr>
          <a:xfrm>
            <a:off x="372534" y="5272634"/>
            <a:ext cx="46009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Basada en Dominio</a:t>
            </a:r>
            <a:endParaRPr lang="es-CO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s-MX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 asigna la responsabilidad según la semántica del dominio del problema (usando principios de diseño orientado al dominio).</a:t>
            </a:r>
            <a:endParaRPr lang="es-CO" sz="16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D6CFC21-B0AE-E44E-51DB-5EE37A6C95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626"/>
          <a:stretch>
            <a:fillRect/>
          </a:stretch>
        </p:blipFill>
        <p:spPr>
          <a:xfrm>
            <a:off x="5486400" y="4734499"/>
            <a:ext cx="4642426" cy="190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7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E0FAA-7C40-E571-D9D1-5552DF65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CC009E1F-252A-DA8F-3EDA-CA80FBD92D40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Delegación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Responsabilidad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08BCFBB-DDE4-25DF-E444-FC14696794D1}"/>
              </a:ext>
            </a:extLst>
          </p:cNvPr>
          <p:cNvSpPr txBox="1"/>
          <p:nvPr/>
        </p:nvSpPr>
        <p:spPr>
          <a:xfrm>
            <a:off x="372534" y="1968210"/>
            <a:ext cx="44447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Basada en Conocimiento</a:t>
            </a:r>
          </a:p>
          <a:p>
            <a:pPr algn="just"/>
            <a:r>
              <a:rPr lang="es-MX" sz="1600" dirty="0"/>
              <a:t>La responsabilidad se asigna a la clase que posee o tiene acceso directo a los datos necesarios.</a:t>
            </a:r>
            <a:endParaRPr lang="es-CO" sz="1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9A78BF-5B5F-A04F-A7E1-2D51E757F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692150"/>
            <a:ext cx="4270688" cy="141389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24637CD-0E6C-2123-E693-68EEE6DD8EC7}"/>
              </a:ext>
            </a:extLst>
          </p:cNvPr>
          <p:cNvSpPr txBox="1"/>
          <p:nvPr/>
        </p:nvSpPr>
        <p:spPr>
          <a:xfrm>
            <a:off x="372534" y="3366274"/>
            <a:ext cx="46009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Basada en Comportamiento</a:t>
            </a:r>
          </a:p>
          <a:p>
            <a:pPr algn="just"/>
            <a:r>
              <a:rPr lang="es-MX" sz="1600" dirty="0"/>
              <a:t>Una clase debe encargarse de acciones que están dentro de su propósito (por ejemplo, cálculos, validaciones, procesos lógicos o transformaciones).</a:t>
            </a:r>
            <a:endParaRPr lang="es-CO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D2F56F3-48E5-D7C3-E072-B7815AC7D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305479"/>
            <a:ext cx="4929420" cy="122958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08D4D12-D7AF-AF51-CEAB-01F14B0EA963}"/>
              </a:ext>
            </a:extLst>
          </p:cNvPr>
          <p:cNvSpPr txBox="1"/>
          <p:nvPr/>
        </p:nvSpPr>
        <p:spPr>
          <a:xfrm>
            <a:off x="372534" y="5272634"/>
            <a:ext cx="46009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Basada en Dominio</a:t>
            </a:r>
            <a:endParaRPr lang="es-CO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s-MX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 asigna la responsabilidad según la semántica del dominio del problema (usando principios de diseño orientado al dominio).</a:t>
            </a:r>
            <a:endParaRPr lang="es-CO" sz="16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13C2138-E87E-E13F-D70C-B2BE14709B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626"/>
          <a:stretch>
            <a:fillRect/>
          </a:stretch>
        </p:blipFill>
        <p:spPr>
          <a:xfrm>
            <a:off x="5486400" y="4734499"/>
            <a:ext cx="4642426" cy="1900477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BFCD184-F7EB-AC70-D8A7-AE803BF13FCD}"/>
              </a:ext>
            </a:extLst>
          </p:cNvPr>
          <p:cNvGrpSpPr/>
          <p:nvPr/>
        </p:nvGrpSpPr>
        <p:grpSpPr>
          <a:xfrm>
            <a:off x="5486400" y="2622568"/>
            <a:ext cx="5798635" cy="2785308"/>
            <a:chOff x="6096000" y="2522207"/>
            <a:chExt cx="5798635" cy="27853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11479BA6-AD2A-8D4B-EBDC-A2E06B19DBB5}"/>
                </a:ext>
              </a:extLst>
            </p:cNvPr>
            <p:cNvSpPr txBox="1"/>
            <p:nvPr/>
          </p:nvSpPr>
          <p:spPr>
            <a:xfrm>
              <a:off x="6096001" y="2845302"/>
              <a:ext cx="5798634" cy="246221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MX" sz="1400" b="1" dirty="0"/>
                <a:t>Clases Dios </a:t>
              </a:r>
            </a:p>
            <a:p>
              <a:r>
                <a:rPr lang="es-MX" sz="1400" dirty="0"/>
                <a:t>Objetos que conocen o hacen demasiado</a:t>
              </a:r>
            </a:p>
            <a:p>
              <a:endParaRPr lang="es-MX" sz="1400" dirty="0"/>
            </a:p>
            <a:p>
              <a:r>
                <a:rPr lang="es-MX" sz="1400" b="1" dirty="0"/>
                <a:t>Alta Frecuencia de Cambio </a:t>
              </a:r>
            </a:p>
            <a:p>
              <a:r>
                <a:rPr lang="es-MX" sz="1400" dirty="0"/>
                <a:t>Clases que cambian por múltiples razones no relacionadas</a:t>
              </a:r>
            </a:p>
            <a:p>
              <a:endParaRPr lang="es-MX" sz="1400" dirty="0"/>
            </a:p>
            <a:p>
              <a:r>
                <a:rPr lang="es-MX" sz="1400" b="1" dirty="0"/>
                <a:t>Métodos Utilitarios Abundantes </a:t>
              </a:r>
            </a:p>
            <a:p>
              <a:r>
                <a:rPr lang="es-MX" sz="1400" dirty="0"/>
                <a:t>Señal de que la responsabilidad no está en la clase correcta</a:t>
              </a:r>
            </a:p>
            <a:p>
              <a:endParaRPr lang="es-MX" sz="1400" dirty="0"/>
            </a:p>
            <a:p>
              <a:r>
                <a:rPr lang="es-MX" sz="1400" b="1" dirty="0"/>
                <a:t>Acoplamiento Excesivo </a:t>
              </a:r>
            </a:p>
            <a:p>
              <a:r>
                <a:rPr lang="es-MX" sz="1400" dirty="0"/>
                <a:t>Necesidad de conocer muchos otros objetos para completar sus tareas</a:t>
              </a:r>
              <a:endParaRPr lang="es-CO" sz="1400" dirty="0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EB91231-A87E-3A26-28C2-FB3774E3A5A2}"/>
                </a:ext>
              </a:extLst>
            </p:cNvPr>
            <p:cNvSpPr txBox="1"/>
            <p:nvPr/>
          </p:nvSpPr>
          <p:spPr>
            <a:xfrm>
              <a:off x="6096000" y="2522207"/>
              <a:ext cx="5798633" cy="30777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MX" sz="1400" b="1" dirty="0"/>
                <a:t>SINTOMAS DE MALA ASIGNACIÓN DE RESPONSABILIDADES</a:t>
              </a:r>
              <a:endParaRPr lang="es-CO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8218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E24675-9EB4-46A4-B07E-5DB5DC48A8B6}"/>
              </a:ext>
            </a:extLst>
          </p:cNvPr>
          <p:cNvSpPr/>
          <p:nvPr/>
        </p:nvSpPr>
        <p:spPr>
          <a:xfrm>
            <a:off x="1809879" y="6402614"/>
            <a:ext cx="96370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b="1" dirty="0"/>
              <a:t>Robert Martin </a:t>
            </a:r>
            <a:r>
              <a:rPr lang="es-MX" dirty="0"/>
              <a:t>los presentó en el libro Desarrollo ágil de software: principios, patrones y prácticas.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33E0405-3896-4295-A6F7-C4B6CC76DC0A}"/>
              </a:ext>
            </a:extLst>
          </p:cNvPr>
          <p:cNvSpPr/>
          <p:nvPr/>
        </p:nvSpPr>
        <p:spPr>
          <a:xfrm>
            <a:off x="6595533" y="1884815"/>
            <a:ext cx="5181601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2400" dirty="0"/>
              <a:t>Cinco </a:t>
            </a:r>
            <a:r>
              <a:rPr lang="es-MX" sz="2400" b="1" dirty="0"/>
              <a:t>principios de diseño</a:t>
            </a:r>
          </a:p>
          <a:p>
            <a:pPr algn="ctr"/>
            <a:r>
              <a:rPr lang="es-MX" sz="2400" dirty="0"/>
              <a:t>ideados para hacer que los diseños de software sean más</a:t>
            </a:r>
          </a:p>
          <a:p>
            <a:pPr algn="ctr"/>
            <a:r>
              <a:rPr lang="es-CO" sz="2400" b="1" dirty="0"/>
              <a:t>mantenibles, extensibles y robustos.</a:t>
            </a:r>
            <a:endParaRPr lang="es-CO" sz="3200" b="1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CE2A7AE-0FCA-4F50-85D5-E783A37BA4A4}"/>
              </a:ext>
            </a:extLst>
          </p:cNvPr>
          <p:cNvGrpSpPr/>
          <p:nvPr/>
        </p:nvGrpSpPr>
        <p:grpSpPr>
          <a:xfrm>
            <a:off x="348018" y="1880644"/>
            <a:ext cx="5747982" cy="4218835"/>
            <a:chOff x="881418" y="1845875"/>
            <a:chExt cx="5747982" cy="4218835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77BD7ED-7EFC-498F-B85C-6BFB5BF4C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04" r="8877"/>
            <a:stretch/>
          </p:blipFill>
          <p:spPr>
            <a:xfrm>
              <a:off x="881418" y="1845875"/>
              <a:ext cx="5747982" cy="421883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2070AA5-486A-43DC-A4BE-8338B8862DEF}"/>
                </a:ext>
              </a:extLst>
            </p:cNvPr>
            <p:cNvSpPr txBox="1"/>
            <p:nvPr/>
          </p:nvSpPr>
          <p:spPr>
            <a:xfrm>
              <a:off x="5350933" y="4717995"/>
              <a:ext cx="12784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30591FC-47D0-4F86-82A1-2C697E4EED46}"/>
              </a:ext>
            </a:extLst>
          </p:cNvPr>
          <p:cNvSpPr/>
          <p:nvPr/>
        </p:nvSpPr>
        <p:spPr>
          <a:xfrm>
            <a:off x="6595533" y="3990061"/>
            <a:ext cx="51350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“</a:t>
            </a:r>
            <a:r>
              <a:rPr lang="es-MX" i="1" dirty="0"/>
              <a:t>Aspirar a estos principios es bueno, pero intenta siempre ser pragmático y no tomes todo lo escrito aquí como un dogma</a:t>
            </a:r>
            <a:r>
              <a:rPr lang="es-MX" b="1" dirty="0"/>
              <a:t>”</a:t>
            </a:r>
          </a:p>
          <a:p>
            <a:pPr algn="ctr"/>
            <a:endParaRPr lang="es-MX" sz="1400" b="1" dirty="0"/>
          </a:p>
          <a:p>
            <a:pPr algn="r"/>
            <a:r>
              <a:rPr lang="es-MX" b="1" dirty="0"/>
              <a:t>A. </a:t>
            </a:r>
            <a:r>
              <a:rPr lang="es-MX" b="1" dirty="0" err="1"/>
              <a:t>Shvets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71662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/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06449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33E0405-3896-4295-A6F7-C4B6CC76DC0A}"/>
              </a:ext>
            </a:extLst>
          </p:cNvPr>
          <p:cNvSpPr/>
          <p:nvPr/>
        </p:nvSpPr>
        <p:spPr>
          <a:xfrm>
            <a:off x="7696519" y="1760202"/>
            <a:ext cx="4139207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2400" b="1" dirty="0"/>
              <a:t>“ Una clase sólo debe tener una razón para cambiar. “</a:t>
            </a:r>
            <a:endParaRPr lang="es-CO" sz="3200" b="1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F2429EE-811C-4552-BAE0-AEA486D5912C}"/>
              </a:ext>
            </a:extLst>
          </p:cNvPr>
          <p:cNvGrpSpPr/>
          <p:nvPr/>
        </p:nvGrpSpPr>
        <p:grpSpPr>
          <a:xfrm>
            <a:off x="-5955" y="1554588"/>
            <a:ext cx="1450433" cy="1571768"/>
            <a:chOff x="248534" y="2540000"/>
            <a:chExt cx="1450433" cy="157176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77BD7ED-7EFC-498F-B85C-6BFB5BF4C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96" t="26617" r="74105" b="42026"/>
            <a:stretch/>
          </p:blipFill>
          <p:spPr>
            <a:xfrm>
              <a:off x="248534" y="2540000"/>
              <a:ext cx="1265768" cy="1322862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F6E461CA-5C4E-4478-AAED-4AF83EB0A42F}"/>
                </a:ext>
              </a:extLst>
            </p:cNvPr>
            <p:cNvSpPr txBox="1"/>
            <p:nvPr/>
          </p:nvSpPr>
          <p:spPr>
            <a:xfrm rot="18773070">
              <a:off x="1171401" y="3584202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CFE327-95A2-47AA-BB3F-9069A3B5C9C9}"/>
              </a:ext>
            </a:extLst>
          </p:cNvPr>
          <p:cNvSpPr txBox="1"/>
          <p:nvPr/>
        </p:nvSpPr>
        <p:spPr>
          <a:xfrm>
            <a:off x="1348307" y="1678882"/>
            <a:ext cx="6163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rgbClr val="7030A0"/>
                </a:solidFill>
              </a:rPr>
              <a:t>Simple Responsability Principle</a:t>
            </a:r>
            <a:endParaRPr lang="es-CO" sz="3600" b="1" dirty="0">
              <a:solidFill>
                <a:srgbClr val="7030A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9A6EFB-0787-4FDD-B018-3CBE2CFFAB37}"/>
              </a:ext>
            </a:extLst>
          </p:cNvPr>
          <p:cNvSpPr txBox="1"/>
          <p:nvPr/>
        </p:nvSpPr>
        <p:spPr>
          <a:xfrm>
            <a:off x="1444478" y="2175701"/>
            <a:ext cx="444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responsabilidad única</a:t>
            </a:r>
            <a:endParaRPr lang="es-CO" sz="24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E590F67-CFFA-499D-B68B-E6A9EA0D18B6}"/>
              </a:ext>
            </a:extLst>
          </p:cNvPr>
          <p:cNvSpPr/>
          <p:nvPr/>
        </p:nvSpPr>
        <p:spPr>
          <a:xfrm>
            <a:off x="7696519" y="2856826"/>
            <a:ext cx="4368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El principal objetivo de este principio es bajo acoplamiento y alta cohesión</a:t>
            </a:r>
            <a:endParaRPr lang="es-CO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C444B2-69DC-7B41-F61B-6F84E0CB29C7}"/>
              </a:ext>
            </a:extLst>
          </p:cNvPr>
          <p:cNvSpPr txBox="1"/>
          <p:nvPr/>
        </p:nvSpPr>
        <p:spPr>
          <a:xfrm>
            <a:off x="372535" y="3212698"/>
            <a:ext cx="6741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No se refiere a que la clase tenga </a:t>
            </a:r>
            <a:r>
              <a:rPr lang="es-MX" b="1" dirty="0"/>
              <a:t>“una sola tarea” </a:t>
            </a:r>
            <a:r>
              <a:rPr lang="es-MX" dirty="0"/>
              <a:t>, sino que todas las responsabilidades de la clase deben estar alineadas con </a:t>
            </a:r>
            <a:r>
              <a:rPr lang="es-MX" b="1" dirty="0"/>
              <a:t>un mismo motivo de cambio.</a:t>
            </a:r>
            <a:endParaRPr lang="es-CO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1F0EA7-8BC5-85FC-21B4-A23DFFD4CFA4}"/>
              </a:ext>
            </a:extLst>
          </p:cNvPr>
          <p:cNvSpPr txBox="1"/>
          <p:nvPr/>
        </p:nvSpPr>
        <p:spPr>
          <a:xfrm>
            <a:off x="372534" y="4344612"/>
            <a:ext cx="674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El SRP trata de </a:t>
            </a:r>
            <a:r>
              <a:rPr lang="es-MX" b="1" dirty="0"/>
              <a:t>aislar los motivos de cambio</a:t>
            </a:r>
            <a:r>
              <a:rPr lang="es-MX" dirty="0"/>
              <a:t> dentro del sistema.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E2BA35F-43D2-0E77-4FAA-80163880CBBB}"/>
              </a:ext>
            </a:extLst>
          </p:cNvPr>
          <p:cNvSpPr txBox="1"/>
          <p:nvPr/>
        </p:nvSpPr>
        <p:spPr>
          <a:xfrm>
            <a:off x="372535" y="4922528"/>
            <a:ext cx="6741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Cada clase, módulo o componente debe encapsular una </a:t>
            </a:r>
            <a:r>
              <a:rPr lang="es-MX" b="1" dirty="0"/>
              <a:t>única causa de modificación</a:t>
            </a:r>
            <a:endParaRPr lang="es-CO" b="1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32FED1C-E06B-05F8-F667-0A41FDE952A2}"/>
              </a:ext>
            </a:extLst>
          </p:cNvPr>
          <p:cNvSpPr txBox="1"/>
          <p:nvPr/>
        </p:nvSpPr>
        <p:spPr>
          <a:xfrm>
            <a:off x="372536" y="5568859"/>
            <a:ext cx="6741942" cy="8617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Si cambia la </a:t>
            </a:r>
            <a:r>
              <a:rPr lang="es-MX" sz="1600" b="1" dirty="0"/>
              <a:t>regla de negocio</a:t>
            </a:r>
            <a:r>
              <a:rPr lang="es-MX" sz="1600" dirty="0"/>
              <a:t>, solo cambian las clases del dominio.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Si cambia la </a:t>
            </a:r>
            <a:r>
              <a:rPr lang="es-MX" sz="1600" b="1" dirty="0"/>
              <a:t>forma de persistir datos</a:t>
            </a:r>
            <a:r>
              <a:rPr lang="es-MX" sz="1600" dirty="0"/>
              <a:t>, solo cambia la capa de acceso a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Si cambia </a:t>
            </a:r>
            <a:r>
              <a:rPr lang="es-MX" sz="1600" b="1" dirty="0"/>
              <a:t>la interfaz de usuario</a:t>
            </a:r>
            <a:r>
              <a:rPr lang="es-MX" sz="1600" dirty="0"/>
              <a:t>, solo cambia la capa de presentación.</a:t>
            </a:r>
            <a:endParaRPr lang="es-CO" sz="1600" dirty="0"/>
          </a:p>
        </p:txBody>
      </p: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D4ADAF2D-6707-00D9-1915-CB55C554D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95544"/>
              </p:ext>
            </p:extLst>
          </p:nvPr>
        </p:nvGraphicFramePr>
        <p:xfrm>
          <a:off x="7359805" y="4136028"/>
          <a:ext cx="4600835" cy="2499360"/>
        </p:xfrm>
        <a:graphic>
          <a:graphicData uri="http://schemas.openxmlformats.org/drawingml/2006/table">
            <a:tbl>
              <a:tblPr/>
              <a:tblGrid>
                <a:gridCol w="1326995">
                  <a:extLst>
                    <a:ext uri="{9D8B030D-6E8A-4147-A177-3AD203B41FA5}">
                      <a16:colId xmlns:a16="http://schemas.microsoft.com/office/drawing/2014/main" val="455320882"/>
                    </a:ext>
                  </a:extLst>
                </a:gridCol>
                <a:gridCol w="3273840">
                  <a:extLst>
                    <a:ext uri="{9D8B030D-6E8A-4147-A177-3AD203B41FA5}">
                      <a16:colId xmlns:a16="http://schemas.microsoft.com/office/drawing/2014/main" val="3687467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400" b="1"/>
                        <a:t>Nivel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400" b="1" dirty="0"/>
                        <a:t>Aplicación del SRP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24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400" b="1" dirty="0"/>
                        <a:t>Clase</a:t>
                      </a:r>
                      <a:endParaRPr lang="es-CO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dirty="0"/>
                        <a:t>Cada clase tiene un solo motivo de cambio.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4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400" b="1" dirty="0"/>
                        <a:t>Módulo / Paquete</a:t>
                      </a:r>
                      <a:endParaRPr lang="es-CO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dirty="0"/>
                        <a:t>Cada módulo agrupa clases relacionadas por el mismo tipo de responsabilidad (por ejemplo, persistencia, dominio, presentación).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18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400" b="1"/>
                        <a:t>Capa arquitectónica</a:t>
                      </a:r>
                      <a:endParaRPr lang="es-CO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dirty="0"/>
                        <a:t>Cada capa del sistema (UI, negocio, infraestructura) tiene su propia responsabilidad.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97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63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F2429EE-811C-4552-BAE0-AEA486D5912C}"/>
              </a:ext>
            </a:extLst>
          </p:cNvPr>
          <p:cNvGrpSpPr/>
          <p:nvPr/>
        </p:nvGrpSpPr>
        <p:grpSpPr>
          <a:xfrm>
            <a:off x="-5955" y="1554588"/>
            <a:ext cx="1450433" cy="1571768"/>
            <a:chOff x="248534" y="2540000"/>
            <a:chExt cx="1450433" cy="157176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77BD7ED-7EFC-498F-B85C-6BFB5BF4C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96" t="26617" r="74105" b="42026"/>
            <a:stretch/>
          </p:blipFill>
          <p:spPr>
            <a:xfrm>
              <a:off x="248534" y="2540000"/>
              <a:ext cx="1265768" cy="1322862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F6E461CA-5C4E-4478-AAED-4AF83EB0A42F}"/>
                </a:ext>
              </a:extLst>
            </p:cNvPr>
            <p:cNvSpPr txBox="1"/>
            <p:nvPr/>
          </p:nvSpPr>
          <p:spPr>
            <a:xfrm rot="18773070">
              <a:off x="1171401" y="3584202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CFE327-95A2-47AA-BB3F-9069A3B5C9C9}"/>
              </a:ext>
            </a:extLst>
          </p:cNvPr>
          <p:cNvSpPr txBox="1"/>
          <p:nvPr/>
        </p:nvSpPr>
        <p:spPr>
          <a:xfrm>
            <a:off x="1348307" y="1678882"/>
            <a:ext cx="6163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rgbClr val="7030A0"/>
                </a:solidFill>
              </a:rPr>
              <a:t>Simple Responsability Principle</a:t>
            </a:r>
            <a:endParaRPr lang="es-CO" sz="3600" b="1" dirty="0">
              <a:solidFill>
                <a:srgbClr val="7030A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9A6EFB-0787-4FDD-B018-3CBE2CFFAB37}"/>
              </a:ext>
            </a:extLst>
          </p:cNvPr>
          <p:cNvSpPr txBox="1"/>
          <p:nvPr/>
        </p:nvSpPr>
        <p:spPr>
          <a:xfrm>
            <a:off x="1444478" y="2175701"/>
            <a:ext cx="444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responsabilidad única</a:t>
            </a:r>
            <a:endParaRPr lang="es-CO" sz="24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695754B-23D7-474B-BBA9-B1BEA9610855}"/>
              </a:ext>
            </a:extLst>
          </p:cNvPr>
          <p:cNvSpPr/>
          <p:nvPr/>
        </p:nvSpPr>
        <p:spPr>
          <a:xfrm>
            <a:off x="372534" y="5572267"/>
            <a:ext cx="4872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Aplicación incorrecta SRP</a:t>
            </a:r>
            <a:endParaRPr lang="es-CO" b="1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F7FDC6D-406E-4DDC-9FF8-5B7CD1521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34" y="3088943"/>
            <a:ext cx="5808066" cy="23101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B660853-A944-40F7-B553-A7A14DEB4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240" y="2406534"/>
            <a:ext cx="4687826" cy="4180699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819B604B-D588-4F31-8874-94BBCC7F78AE}"/>
              </a:ext>
            </a:extLst>
          </p:cNvPr>
          <p:cNvSpPr/>
          <p:nvPr/>
        </p:nvSpPr>
        <p:spPr>
          <a:xfrm rot="16200000">
            <a:off x="5163327" y="4063484"/>
            <a:ext cx="3431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Aplicación correcta SRP</a:t>
            </a:r>
            <a:endParaRPr lang="es-CO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38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F2429EE-811C-4552-BAE0-AEA486D5912C}"/>
              </a:ext>
            </a:extLst>
          </p:cNvPr>
          <p:cNvGrpSpPr/>
          <p:nvPr/>
        </p:nvGrpSpPr>
        <p:grpSpPr>
          <a:xfrm>
            <a:off x="-5955" y="1554588"/>
            <a:ext cx="1450433" cy="1571768"/>
            <a:chOff x="248534" y="2540000"/>
            <a:chExt cx="1450433" cy="157176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77BD7ED-7EFC-498F-B85C-6BFB5BF4C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96" t="26617" r="74105" b="42026"/>
            <a:stretch/>
          </p:blipFill>
          <p:spPr>
            <a:xfrm>
              <a:off x="248534" y="2540000"/>
              <a:ext cx="1265768" cy="1322862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F6E461CA-5C4E-4478-AAED-4AF83EB0A42F}"/>
                </a:ext>
              </a:extLst>
            </p:cNvPr>
            <p:cNvSpPr txBox="1"/>
            <p:nvPr/>
          </p:nvSpPr>
          <p:spPr>
            <a:xfrm rot="18773070">
              <a:off x="1171401" y="3584202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CFE327-95A2-47AA-BB3F-9069A3B5C9C9}"/>
              </a:ext>
            </a:extLst>
          </p:cNvPr>
          <p:cNvSpPr txBox="1"/>
          <p:nvPr/>
        </p:nvSpPr>
        <p:spPr>
          <a:xfrm>
            <a:off x="1348307" y="1678882"/>
            <a:ext cx="6163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rgbClr val="7030A0"/>
                </a:solidFill>
              </a:rPr>
              <a:t>Simple Responsability Principle</a:t>
            </a:r>
            <a:endParaRPr lang="es-CO" sz="3600" b="1" dirty="0">
              <a:solidFill>
                <a:srgbClr val="7030A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9A6EFB-0787-4FDD-B018-3CBE2CFFAB37}"/>
              </a:ext>
            </a:extLst>
          </p:cNvPr>
          <p:cNvSpPr txBox="1"/>
          <p:nvPr/>
        </p:nvSpPr>
        <p:spPr>
          <a:xfrm>
            <a:off x="1444478" y="2175701"/>
            <a:ext cx="444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responsabilidad única</a:t>
            </a:r>
            <a:endParaRPr lang="es-CO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55238E-6478-B779-72B6-5011682F2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854" y="1786219"/>
            <a:ext cx="4602232" cy="19723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9F609B-3C4A-9AFA-D81B-EE541D5A88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781"/>
          <a:stretch>
            <a:fillRect/>
          </a:stretch>
        </p:blipFill>
        <p:spPr>
          <a:xfrm>
            <a:off x="6837398" y="4018087"/>
            <a:ext cx="5276688" cy="2666047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819B604B-D588-4F31-8874-94BBCC7F78AE}"/>
              </a:ext>
            </a:extLst>
          </p:cNvPr>
          <p:cNvSpPr/>
          <p:nvPr/>
        </p:nvSpPr>
        <p:spPr>
          <a:xfrm rot="16200000">
            <a:off x="6159368" y="4837929"/>
            <a:ext cx="2527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Aplicación correcta SRP</a:t>
            </a:r>
            <a:endParaRPr lang="es-CO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291F6FE1-DF07-29CB-0712-5C0328922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142014"/>
              </p:ext>
            </p:extLst>
          </p:nvPr>
        </p:nvGraphicFramePr>
        <p:xfrm>
          <a:off x="585332" y="3622311"/>
          <a:ext cx="6163547" cy="2590800"/>
        </p:xfrm>
        <a:graphic>
          <a:graphicData uri="http://schemas.openxmlformats.org/drawingml/2006/table">
            <a:tbl>
              <a:tblPr/>
              <a:tblGrid>
                <a:gridCol w="2011962">
                  <a:extLst>
                    <a:ext uri="{9D8B030D-6E8A-4147-A177-3AD203B41FA5}">
                      <a16:colId xmlns:a16="http://schemas.microsoft.com/office/drawing/2014/main" val="455320882"/>
                    </a:ext>
                  </a:extLst>
                </a:gridCol>
                <a:gridCol w="4151585">
                  <a:extLst>
                    <a:ext uri="{9D8B030D-6E8A-4147-A177-3AD203B41FA5}">
                      <a16:colId xmlns:a16="http://schemas.microsoft.com/office/drawing/2014/main" val="3687467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400" b="1"/>
                        <a:t>Nivel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400" b="1" dirty="0"/>
                        <a:t>Aplicación del SRP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24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b="1" dirty="0"/>
                        <a:t>Rastreo claro de cambios: </a:t>
                      </a:r>
                      <a:endParaRPr lang="es-CO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dirty="0"/>
                        <a:t>Las modificaciones se concentran en áreas específicas del código.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4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endParaRPr lang="es-MX" sz="1400" dirty="0"/>
                    </a:p>
                    <a:p>
                      <a:pPr algn="just"/>
                      <a:r>
                        <a:rPr lang="es-MX" sz="1400" b="1" dirty="0"/>
                        <a:t>Menor riesgo de efectos secundarios: </a:t>
                      </a:r>
                      <a:endParaRPr lang="es-CO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dirty="0"/>
                        <a:t>Los cambios por una razón no afectan código no relacionado.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18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b="1" dirty="0"/>
                        <a:t>Facilita la comprensión: </a:t>
                      </a:r>
                      <a:endParaRPr lang="es-CO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dirty="0"/>
                        <a:t>Las clases más pequeñas y enfocadas son más fáciles de entender.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97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b="1" dirty="0"/>
                        <a:t>Mejora la </a:t>
                      </a:r>
                      <a:r>
                        <a:rPr lang="es-MX" sz="1400" b="1" dirty="0" err="1"/>
                        <a:t>testeabilidad</a:t>
                      </a:r>
                      <a:r>
                        <a:rPr lang="es-MX" sz="1400" b="1" dirty="0"/>
                        <a:t>: </a:t>
                      </a:r>
                      <a:endParaRPr lang="es-CO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dirty="0"/>
                        <a:t>Las responsabilidades aisladas se prueban de forma independiente.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0731"/>
                  </a:ext>
                </a:extLst>
              </a:tr>
            </a:tbl>
          </a:graphicData>
        </a:graphic>
      </p:graphicFrame>
      <p:sp>
        <p:nvSpPr>
          <p:cNvPr id="16" name="Rectángulo 15">
            <a:extLst>
              <a:ext uri="{FF2B5EF4-FFF2-40B4-BE49-F238E27FC236}">
                <a16:creationId xmlns:a16="http://schemas.microsoft.com/office/drawing/2014/main" id="{4EAAA2BC-7E04-9077-0E73-5C8ADCA21DDA}"/>
              </a:ext>
            </a:extLst>
          </p:cNvPr>
          <p:cNvSpPr/>
          <p:nvPr/>
        </p:nvSpPr>
        <p:spPr>
          <a:xfrm>
            <a:off x="2306748" y="3051023"/>
            <a:ext cx="2527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accent2"/>
                </a:solidFill>
              </a:rPr>
              <a:t>Beneficios SRP</a:t>
            </a:r>
            <a:endParaRPr lang="es-CO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28374B0-DA57-4F5D-9AE7-C435C8593B15}"/>
              </a:ext>
            </a:extLst>
          </p:cNvPr>
          <p:cNvGrpSpPr/>
          <p:nvPr/>
        </p:nvGrpSpPr>
        <p:grpSpPr>
          <a:xfrm>
            <a:off x="166494" y="1303444"/>
            <a:ext cx="1560707" cy="1485444"/>
            <a:chOff x="2898064" y="3933224"/>
            <a:chExt cx="1560707" cy="148544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A5C94717-1630-4F0B-9D39-D8CB74F58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678" t="43000" r="57897" b="28602"/>
            <a:stretch/>
          </p:blipFill>
          <p:spPr>
            <a:xfrm>
              <a:off x="3158930" y="4220635"/>
              <a:ext cx="1116737" cy="1198033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F6E461CA-5C4E-4478-AAED-4AF83EB0A42F}"/>
                </a:ext>
              </a:extLst>
            </p:cNvPr>
            <p:cNvSpPr txBox="1"/>
            <p:nvPr/>
          </p:nvSpPr>
          <p:spPr>
            <a:xfrm rot="18607328">
              <a:off x="2739830" y="4105025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41CDB2D-FACE-4F86-A626-A45390146095}"/>
                </a:ext>
              </a:extLst>
            </p:cNvPr>
            <p:cNvSpPr txBox="1"/>
            <p:nvPr/>
          </p:nvSpPr>
          <p:spPr>
            <a:xfrm rot="3335295">
              <a:off x="3931205" y="4091458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33E0405-3896-4295-A6F7-C4B6CC76DC0A}"/>
              </a:ext>
            </a:extLst>
          </p:cNvPr>
          <p:cNvSpPr/>
          <p:nvPr/>
        </p:nvSpPr>
        <p:spPr>
          <a:xfrm>
            <a:off x="6400837" y="1760202"/>
            <a:ext cx="543489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2400" b="1" dirty="0"/>
              <a:t>“</a:t>
            </a:r>
            <a:r>
              <a:rPr lang="es-MX" sz="2400" dirty="0"/>
              <a:t>Las entidades software (clases, módulos, funciones…) deben estar abiertas para su extensión, pero cerradas para su modificación</a:t>
            </a:r>
            <a:r>
              <a:rPr lang="es-MX" sz="2400" b="1" dirty="0"/>
              <a:t>”</a:t>
            </a:r>
            <a:endParaRPr lang="es-CO" sz="32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CFE327-95A2-47AA-BB3F-9069A3B5C9C9}"/>
              </a:ext>
            </a:extLst>
          </p:cNvPr>
          <p:cNvSpPr txBox="1"/>
          <p:nvPr/>
        </p:nvSpPr>
        <p:spPr>
          <a:xfrm>
            <a:off x="1554573" y="1607714"/>
            <a:ext cx="475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accent4"/>
                </a:solidFill>
              </a:rPr>
              <a:t>Open / Close Principle</a:t>
            </a:r>
            <a:endParaRPr lang="es-CO" sz="3600" b="1" dirty="0">
              <a:solidFill>
                <a:schemeClr val="accent4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9A6EFB-0787-4FDD-B018-3CBE2CFFAB37}"/>
              </a:ext>
            </a:extLst>
          </p:cNvPr>
          <p:cNvSpPr txBox="1"/>
          <p:nvPr/>
        </p:nvSpPr>
        <p:spPr>
          <a:xfrm>
            <a:off x="1650744" y="2104533"/>
            <a:ext cx="385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abierto / cerrado</a:t>
            </a:r>
            <a:endParaRPr lang="es-CO" sz="24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E590F67-CFFA-499D-B68B-E6A9EA0D18B6}"/>
              </a:ext>
            </a:extLst>
          </p:cNvPr>
          <p:cNvSpPr/>
          <p:nvPr/>
        </p:nvSpPr>
        <p:spPr>
          <a:xfrm>
            <a:off x="6407903" y="3429000"/>
            <a:ext cx="5531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incorporar nuevos comportamientos sin alterar su código existente.</a:t>
            </a:r>
            <a:endParaRPr lang="es-CO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30E151A-1D7B-4DDA-A1DE-EEC2BCE44F9D}"/>
              </a:ext>
            </a:extLst>
          </p:cNvPr>
          <p:cNvSpPr/>
          <p:nvPr/>
        </p:nvSpPr>
        <p:spPr>
          <a:xfrm>
            <a:off x="372534" y="6027003"/>
            <a:ext cx="5604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dirty="0">
                <a:solidFill>
                  <a:srgbClr val="FF0000"/>
                </a:solidFill>
              </a:rPr>
              <a:t>Esto se logra mediante </a:t>
            </a:r>
            <a:r>
              <a:rPr lang="es-MX" sz="1600" b="1" dirty="0">
                <a:solidFill>
                  <a:srgbClr val="FF0000"/>
                </a:solidFill>
              </a:rPr>
              <a:t>abstracción</a:t>
            </a:r>
            <a:r>
              <a:rPr lang="es-MX" sz="1600" dirty="0">
                <a:solidFill>
                  <a:srgbClr val="FF0000"/>
                </a:solidFill>
              </a:rPr>
              <a:t>, </a:t>
            </a:r>
            <a:r>
              <a:rPr lang="es-MX" sz="1600" b="1" dirty="0">
                <a:solidFill>
                  <a:srgbClr val="FF0000"/>
                </a:solidFill>
              </a:rPr>
              <a:t>herencia</a:t>
            </a:r>
            <a:r>
              <a:rPr lang="es-MX" sz="1600" dirty="0">
                <a:solidFill>
                  <a:srgbClr val="FF0000"/>
                </a:solidFill>
              </a:rPr>
              <a:t>, </a:t>
            </a:r>
            <a:r>
              <a:rPr lang="es-MX" sz="1600" b="1" dirty="0">
                <a:solidFill>
                  <a:srgbClr val="FF0000"/>
                </a:solidFill>
              </a:rPr>
              <a:t>interfaces</a:t>
            </a:r>
            <a:r>
              <a:rPr lang="es-MX" sz="1600" dirty="0">
                <a:solidFill>
                  <a:srgbClr val="FF0000"/>
                </a:solidFill>
              </a:rPr>
              <a:t> y </a:t>
            </a:r>
            <a:r>
              <a:rPr lang="es-MX" sz="1600" b="1" dirty="0">
                <a:solidFill>
                  <a:srgbClr val="FF0000"/>
                </a:solidFill>
              </a:rPr>
              <a:t>polimorfismo</a:t>
            </a:r>
            <a:r>
              <a:rPr lang="es-MX" sz="1600" dirty="0">
                <a:solidFill>
                  <a:srgbClr val="FF0000"/>
                </a:solidFill>
              </a:rPr>
              <a:t>, o incluso mediante </a:t>
            </a:r>
            <a:r>
              <a:rPr lang="es-MX" sz="1600" b="1" dirty="0">
                <a:solidFill>
                  <a:srgbClr val="FF0000"/>
                </a:solidFill>
              </a:rPr>
              <a:t>inyección de dependencias</a:t>
            </a:r>
            <a:endParaRPr lang="es-CO" sz="1600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FBBDFF-4C5B-0148-F669-4C5710DF9ED5}"/>
              </a:ext>
            </a:extLst>
          </p:cNvPr>
          <p:cNvSpPr txBox="1"/>
          <p:nvPr/>
        </p:nvSpPr>
        <p:spPr>
          <a:xfrm>
            <a:off x="427360" y="3032000"/>
            <a:ext cx="5434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Una entidad debe permitir </a:t>
            </a:r>
            <a:r>
              <a:rPr lang="es-MX" b="1" dirty="0"/>
              <a:t>incorporar nuevos  comportamientos sin alterar su código existente</a:t>
            </a:r>
            <a:r>
              <a:rPr lang="es-MX" dirty="0"/>
              <a:t>.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63315B2-D718-A22F-490D-98DB70DAC14D}"/>
              </a:ext>
            </a:extLst>
          </p:cNvPr>
          <p:cNvSpPr txBox="1"/>
          <p:nvPr/>
        </p:nvSpPr>
        <p:spPr>
          <a:xfrm>
            <a:off x="427360" y="3923240"/>
            <a:ext cx="5428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Facilitar</a:t>
            </a:r>
            <a:r>
              <a:rPr lang="es-MX" dirty="0"/>
              <a:t> la evolución del sistema s</a:t>
            </a:r>
            <a:r>
              <a:rPr lang="es-MX" b="1" dirty="0"/>
              <a:t>in romper funcionalidades previas</a:t>
            </a:r>
            <a:r>
              <a:rPr lang="es-MX" dirty="0"/>
              <a:t>.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7B1630D-8FF5-E700-ED47-B3F4D0A0CFDE}"/>
              </a:ext>
            </a:extLst>
          </p:cNvPr>
          <p:cNvSpPr txBox="1"/>
          <p:nvPr/>
        </p:nvSpPr>
        <p:spPr>
          <a:xfrm>
            <a:off x="427360" y="4645079"/>
            <a:ext cx="54562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b="1" dirty="0"/>
              <a:t>“Abierto a la extensión” </a:t>
            </a:r>
            <a:r>
              <a:rPr lang="es-MX" sz="1400" dirty="0"/>
              <a:t>→ se pueden agregar nuevas funcionalidades sin alterar el código base.</a:t>
            </a:r>
          </a:p>
          <a:p>
            <a:endParaRPr lang="es-MX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b="1" dirty="0"/>
              <a:t>“Cerrado a la modificación” </a:t>
            </a:r>
            <a:r>
              <a:rPr lang="es-MX" sz="1400" dirty="0"/>
              <a:t>→ el código existente no se debe editar para incorporar estos cambios.</a:t>
            </a:r>
            <a:endParaRPr lang="es-CO" sz="1400" dirty="0"/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25D1982A-4C7C-FE07-6807-EAA47A0C4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83717"/>
              </p:ext>
            </p:extLst>
          </p:nvPr>
        </p:nvGraphicFramePr>
        <p:xfrm>
          <a:off x="6545767" y="4539138"/>
          <a:ext cx="5289960" cy="2072640"/>
        </p:xfrm>
        <a:graphic>
          <a:graphicData uri="http://schemas.openxmlformats.org/drawingml/2006/table">
            <a:tbl>
              <a:tblPr/>
              <a:tblGrid>
                <a:gridCol w="1525756">
                  <a:extLst>
                    <a:ext uri="{9D8B030D-6E8A-4147-A177-3AD203B41FA5}">
                      <a16:colId xmlns:a16="http://schemas.microsoft.com/office/drawing/2014/main" val="455320882"/>
                    </a:ext>
                  </a:extLst>
                </a:gridCol>
                <a:gridCol w="3764204">
                  <a:extLst>
                    <a:ext uri="{9D8B030D-6E8A-4147-A177-3AD203B41FA5}">
                      <a16:colId xmlns:a16="http://schemas.microsoft.com/office/drawing/2014/main" val="3687467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400" b="1"/>
                        <a:t>Nivel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400" b="1" dirty="0"/>
                        <a:t>Aplicación del SRP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24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400" b="1" dirty="0"/>
                        <a:t>Clase</a:t>
                      </a:r>
                      <a:endParaRPr lang="es-CO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Nuevos comportamientos se añaden extendiendo interfaces o clases base, sin modificar las existentes.</a:t>
                      </a:r>
                      <a:endParaRPr lang="es-CO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4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400" b="1" dirty="0"/>
                        <a:t>Módulo / Paquete</a:t>
                      </a:r>
                      <a:endParaRPr lang="es-CO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dirty="0"/>
                        <a:t>Nuevos módulos pueden integrarse sin alterar los ya probados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18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400" b="1" dirty="0"/>
                        <a:t>Capas</a:t>
                      </a:r>
                      <a:endParaRPr lang="es-CO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400" dirty="0"/>
                        <a:t>Las capas internas (dominio) no dependen de los cambios en las capas externas (infraestructura).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97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16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28374B0-DA57-4F5D-9AE7-C435C8593B15}"/>
              </a:ext>
            </a:extLst>
          </p:cNvPr>
          <p:cNvGrpSpPr/>
          <p:nvPr/>
        </p:nvGrpSpPr>
        <p:grpSpPr>
          <a:xfrm>
            <a:off x="166494" y="1303444"/>
            <a:ext cx="1560707" cy="1485444"/>
            <a:chOff x="2898064" y="3933224"/>
            <a:chExt cx="1560707" cy="148544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A5C94717-1630-4F0B-9D39-D8CB74F58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678" t="43000" r="57897" b="28602"/>
            <a:stretch/>
          </p:blipFill>
          <p:spPr>
            <a:xfrm>
              <a:off x="3158930" y="4220635"/>
              <a:ext cx="1116737" cy="1198033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F6E461CA-5C4E-4478-AAED-4AF83EB0A42F}"/>
                </a:ext>
              </a:extLst>
            </p:cNvPr>
            <p:cNvSpPr txBox="1"/>
            <p:nvPr/>
          </p:nvSpPr>
          <p:spPr>
            <a:xfrm rot="18607328">
              <a:off x="2739830" y="4105025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41CDB2D-FACE-4F86-A626-A45390146095}"/>
                </a:ext>
              </a:extLst>
            </p:cNvPr>
            <p:cNvSpPr txBox="1"/>
            <p:nvPr/>
          </p:nvSpPr>
          <p:spPr>
            <a:xfrm rot="3335295">
              <a:off x="3931205" y="4091458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CFE327-95A2-47AA-BB3F-9069A3B5C9C9}"/>
              </a:ext>
            </a:extLst>
          </p:cNvPr>
          <p:cNvSpPr txBox="1"/>
          <p:nvPr/>
        </p:nvSpPr>
        <p:spPr>
          <a:xfrm>
            <a:off x="1554573" y="1607714"/>
            <a:ext cx="475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accent4"/>
                </a:solidFill>
              </a:rPr>
              <a:t>Open / Close Principle</a:t>
            </a:r>
            <a:endParaRPr lang="es-CO" sz="3600" b="1" dirty="0">
              <a:solidFill>
                <a:schemeClr val="accent4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9A6EFB-0787-4FDD-B018-3CBE2CFFAB37}"/>
              </a:ext>
            </a:extLst>
          </p:cNvPr>
          <p:cNvSpPr txBox="1"/>
          <p:nvPr/>
        </p:nvSpPr>
        <p:spPr>
          <a:xfrm>
            <a:off x="1650744" y="2104533"/>
            <a:ext cx="385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abierto / cerrado</a:t>
            </a:r>
            <a:endParaRPr lang="es-CO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133067-0A92-34D0-C7E0-5BF3AA0E4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90" y="3633910"/>
            <a:ext cx="3751720" cy="258403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55E1EA6-7320-5560-3B13-B56DBD2DFAEF}"/>
              </a:ext>
            </a:extLst>
          </p:cNvPr>
          <p:cNvSpPr txBox="1"/>
          <p:nvPr/>
        </p:nvSpPr>
        <p:spPr>
          <a:xfrm>
            <a:off x="985728" y="3128376"/>
            <a:ext cx="230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❌ Violación del OCP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AF8273F-4F53-2334-C670-6BF41BD30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840" y="2566197"/>
            <a:ext cx="4080288" cy="387920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BB82151-B0C6-65A4-F3D8-FAF401DAA732}"/>
              </a:ext>
            </a:extLst>
          </p:cNvPr>
          <p:cNvSpPr txBox="1"/>
          <p:nvPr/>
        </p:nvSpPr>
        <p:spPr>
          <a:xfrm>
            <a:off x="6074834" y="6358003"/>
            <a:ext cx="55068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O" b="1" dirty="0"/>
              <a:t>✅ Aplicación correcta del OCP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634D4B18-80B1-7C36-2358-980B431EE9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140"/>
          <a:stretch>
            <a:fillRect/>
          </a:stretch>
        </p:blipFill>
        <p:spPr>
          <a:xfrm>
            <a:off x="8726265" y="2566197"/>
            <a:ext cx="3361658" cy="1057423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ACD08B98-C007-7EC0-DC9A-20FC55E3BCBB}"/>
              </a:ext>
            </a:extLst>
          </p:cNvPr>
          <p:cNvSpPr txBox="1"/>
          <p:nvPr/>
        </p:nvSpPr>
        <p:spPr>
          <a:xfrm>
            <a:off x="8831767" y="4022430"/>
            <a:ext cx="3256156" cy="2092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s-MX" b="1" dirty="0"/>
              <a:t>Ventajas:</a:t>
            </a:r>
            <a:endParaRPr lang="es-MX" dirty="0"/>
          </a:p>
          <a:p>
            <a:endParaRPr lang="es-MX" sz="1600" dirty="0"/>
          </a:p>
          <a:p>
            <a:r>
              <a:rPr lang="es-MX" sz="1600" dirty="0"/>
              <a:t>Se logra </a:t>
            </a:r>
            <a:r>
              <a:rPr lang="es-MX" sz="1600" b="1" dirty="0"/>
              <a:t>alta extensibilidad y bajo acoplamiento</a:t>
            </a:r>
            <a:r>
              <a:rPr lang="es-MX" sz="1600" dirty="0"/>
              <a:t>.</a:t>
            </a:r>
          </a:p>
          <a:p>
            <a:endParaRPr lang="es-MX" sz="1600" dirty="0"/>
          </a:p>
          <a:p>
            <a:r>
              <a:rPr lang="es-MX" sz="1600" dirty="0"/>
              <a:t>Principio de responsabilidad única</a:t>
            </a:r>
          </a:p>
          <a:p>
            <a:endParaRPr lang="es-MX" sz="1600" dirty="0"/>
          </a:p>
          <a:p>
            <a:r>
              <a:rPr lang="es-MX" sz="1600" dirty="0"/>
              <a:t>Favorece reutilización</a:t>
            </a:r>
          </a:p>
        </p:txBody>
      </p:sp>
    </p:spTree>
    <p:extLst>
      <p:ext uri="{BB962C8B-B14F-4D97-AF65-F5344CB8AC3E}">
        <p14:creationId xmlns:p14="http://schemas.microsoft.com/office/powerpoint/2010/main" val="9908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28374B0-DA57-4F5D-9AE7-C435C8593B15}"/>
              </a:ext>
            </a:extLst>
          </p:cNvPr>
          <p:cNvGrpSpPr/>
          <p:nvPr/>
        </p:nvGrpSpPr>
        <p:grpSpPr>
          <a:xfrm>
            <a:off x="166494" y="1303444"/>
            <a:ext cx="1560707" cy="1485444"/>
            <a:chOff x="2898064" y="3933224"/>
            <a:chExt cx="1560707" cy="148544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A5C94717-1630-4F0B-9D39-D8CB74F58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678" t="43000" r="57897" b="28602"/>
            <a:stretch/>
          </p:blipFill>
          <p:spPr>
            <a:xfrm>
              <a:off x="3158930" y="4220635"/>
              <a:ext cx="1116737" cy="1198033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F6E461CA-5C4E-4478-AAED-4AF83EB0A42F}"/>
                </a:ext>
              </a:extLst>
            </p:cNvPr>
            <p:cNvSpPr txBox="1"/>
            <p:nvPr/>
          </p:nvSpPr>
          <p:spPr>
            <a:xfrm rot="18607328">
              <a:off x="2739830" y="4105025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41CDB2D-FACE-4F86-A626-A45390146095}"/>
                </a:ext>
              </a:extLst>
            </p:cNvPr>
            <p:cNvSpPr txBox="1"/>
            <p:nvPr/>
          </p:nvSpPr>
          <p:spPr>
            <a:xfrm rot="3335295">
              <a:off x="3931205" y="4091458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CFE327-95A2-47AA-BB3F-9069A3B5C9C9}"/>
              </a:ext>
            </a:extLst>
          </p:cNvPr>
          <p:cNvSpPr txBox="1"/>
          <p:nvPr/>
        </p:nvSpPr>
        <p:spPr>
          <a:xfrm>
            <a:off x="1554573" y="1607714"/>
            <a:ext cx="475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accent4"/>
                </a:solidFill>
              </a:rPr>
              <a:t>Open / Close Principle</a:t>
            </a:r>
            <a:endParaRPr lang="es-CO" sz="3600" b="1" dirty="0">
              <a:solidFill>
                <a:schemeClr val="accent4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9A6EFB-0787-4FDD-B018-3CBE2CFFAB37}"/>
              </a:ext>
            </a:extLst>
          </p:cNvPr>
          <p:cNvSpPr txBox="1"/>
          <p:nvPr/>
        </p:nvSpPr>
        <p:spPr>
          <a:xfrm>
            <a:off x="1650744" y="2104533"/>
            <a:ext cx="385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abierto / cerrado</a:t>
            </a:r>
            <a:endParaRPr lang="es-CO" sz="2400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89726D2C-730D-4374-90D9-016A7135D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955197"/>
              </p:ext>
            </p:extLst>
          </p:nvPr>
        </p:nvGraphicFramePr>
        <p:xfrm>
          <a:off x="5065986" y="2637133"/>
          <a:ext cx="6881316" cy="4067729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507052">
                  <a:extLst>
                    <a:ext uri="{9D8B030D-6E8A-4147-A177-3AD203B41FA5}">
                      <a16:colId xmlns:a16="http://schemas.microsoft.com/office/drawing/2014/main" val="4099803824"/>
                    </a:ext>
                  </a:extLst>
                </a:gridCol>
                <a:gridCol w="4374264">
                  <a:extLst>
                    <a:ext uri="{9D8B030D-6E8A-4147-A177-3AD203B41FA5}">
                      <a16:colId xmlns:a16="http://schemas.microsoft.com/office/drawing/2014/main" val="1363365416"/>
                    </a:ext>
                  </a:extLst>
                </a:gridCol>
              </a:tblGrid>
              <a:tr h="243319">
                <a:tc>
                  <a:txBody>
                    <a:bodyPr/>
                    <a:lstStyle/>
                    <a:p>
                      <a:pPr algn="ctr"/>
                      <a:r>
                        <a:rPr lang="es-CO" sz="1200" b="1" dirty="0"/>
                        <a:t>Beneficio Estratégico</a:t>
                      </a:r>
                    </a:p>
                  </a:txBody>
                  <a:tcPr marL="64945" marR="64945" marT="32473" marB="32473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dirty="0"/>
                        <a:t>Descripción</a:t>
                      </a:r>
                    </a:p>
                  </a:txBody>
                  <a:tcPr marL="64945" marR="64945" marT="32473" marB="32473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895132"/>
                  </a:ext>
                </a:extLst>
              </a:tr>
              <a:tr h="426567">
                <a:tc>
                  <a:txBody>
                    <a:bodyPr/>
                    <a:lstStyle/>
                    <a:p>
                      <a:r>
                        <a:rPr lang="es-CO" sz="1200" b="1" dirty="0"/>
                        <a:t>1. Mayor mantenibilidad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El código es más fácil de mantener porque los cambios no afectan lo ya probado.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3027520886"/>
                  </a:ext>
                </a:extLst>
              </a:tr>
              <a:tr h="426567">
                <a:tc>
                  <a:txBody>
                    <a:bodyPr/>
                    <a:lstStyle/>
                    <a:p>
                      <a:r>
                        <a:rPr lang="es-MX" sz="1200" b="1" dirty="0"/>
                        <a:t>2. Reducción del riesgo de errores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Al no tocar el código existente, se minimiza el riesgo de introducir fallos.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56035401"/>
                  </a:ext>
                </a:extLst>
              </a:tr>
              <a:tr h="426567">
                <a:tc>
                  <a:txBody>
                    <a:bodyPr/>
                    <a:lstStyle/>
                    <a:p>
                      <a:r>
                        <a:rPr lang="es-CO" sz="1200" b="1" dirty="0"/>
                        <a:t>3. Escalabilidad y adaptabilidad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Se pueden añadir nuevas funcionalidades sin romper otras partes del sistema.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652588452"/>
                  </a:ext>
                </a:extLst>
              </a:tr>
              <a:tr h="374255">
                <a:tc>
                  <a:txBody>
                    <a:bodyPr/>
                    <a:lstStyle/>
                    <a:p>
                      <a:r>
                        <a:rPr lang="es-CO" sz="1200" b="1" dirty="0"/>
                        <a:t>4. Mejora la reutilización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Los módulos bien diseñados pueden reutilizarse en otros contextos.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306647437"/>
                  </a:ext>
                </a:extLst>
              </a:tr>
              <a:tr h="426567">
                <a:tc>
                  <a:txBody>
                    <a:bodyPr/>
                    <a:lstStyle/>
                    <a:p>
                      <a:r>
                        <a:rPr lang="es-MX" sz="1200" b="1" dirty="0"/>
                        <a:t>5. Aumenta la estabilidad del sistema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Las partes estables del sistema permanecen intactas mientras se extiende.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3556938016"/>
                  </a:ext>
                </a:extLst>
              </a:tr>
              <a:tr h="426567">
                <a:tc>
                  <a:txBody>
                    <a:bodyPr/>
                    <a:lstStyle/>
                    <a:p>
                      <a:r>
                        <a:rPr lang="es-MX" sz="1200" b="1" dirty="0"/>
                        <a:t>6. Facilita pruebas unitarias y TDD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Las clases nuevas se pueden probar de forma aislada; el sistema es más testable.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31174229"/>
                  </a:ext>
                </a:extLst>
              </a:tr>
              <a:tr h="426567">
                <a:tc>
                  <a:txBody>
                    <a:bodyPr/>
                    <a:lstStyle/>
                    <a:p>
                      <a:r>
                        <a:rPr lang="es-MX" sz="1200" b="1" dirty="0"/>
                        <a:t>7. Favorece el diseño basado en interfaces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Esto fomenta bajo acoplamiento y alto grado de abstracción.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3414388579"/>
                  </a:ext>
                </a:extLst>
              </a:tr>
              <a:tr h="426567">
                <a:tc>
                  <a:txBody>
                    <a:bodyPr/>
                    <a:lstStyle/>
                    <a:p>
                      <a:r>
                        <a:rPr lang="es-MX" sz="1200" b="1" dirty="0"/>
                        <a:t>8. Habilita el uso de patrones de diseño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s-MX" sz="1200"/>
                        <a:t>Patrones como Strategy, Decorator, Factory y Observer dependen del OCP.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1238103914"/>
                  </a:ext>
                </a:extLst>
              </a:tr>
              <a:tr h="426567">
                <a:tc>
                  <a:txBody>
                    <a:bodyPr/>
                    <a:lstStyle/>
                    <a:p>
                      <a:r>
                        <a:rPr lang="es-MX" sz="1200" b="1" dirty="0"/>
                        <a:t>9. Reduce el costo a largo plazo</a:t>
                      </a:r>
                    </a:p>
                  </a:txBody>
                  <a:tcPr marL="64945" marR="64945" marT="32473" marB="32473"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Un sistema extensible requiere menos esfuerzo y dinero para evolucionar.</a:t>
                      </a:r>
                    </a:p>
                  </a:txBody>
                  <a:tcPr marL="64945" marR="64945" marT="32473" marB="32473" anchor="ctr"/>
                </a:tc>
                <a:extLst>
                  <a:ext uri="{0D108BD9-81ED-4DB2-BD59-A6C34878D82A}">
                    <a16:rowId xmlns:a16="http://schemas.microsoft.com/office/drawing/2014/main" val="2270321281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CD4C8CF6-BB69-6E92-6A95-4773AF0BA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/>
          <a:stretch>
            <a:fillRect/>
          </a:stretch>
        </p:blipFill>
        <p:spPr bwMode="auto">
          <a:xfrm>
            <a:off x="0" y="3063017"/>
            <a:ext cx="4951409" cy="27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67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33E0405-3896-4295-A6F7-C4B6CC76DC0A}"/>
              </a:ext>
            </a:extLst>
          </p:cNvPr>
          <p:cNvSpPr/>
          <p:nvPr/>
        </p:nvSpPr>
        <p:spPr>
          <a:xfrm>
            <a:off x="7021325" y="1770424"/>
            <a:ext cx="4753308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400" b="1" dirty="0"/>
              <a:t>“</a:t>
            </a:r>
            <a:r>
              <a:rPr lang="es-MX" sz="2400" dirty="0"/>
              <a:t>Una subclase debe poder reemplazar a su superclase sin romper el comportamiento esperado del sistema.</a:t>
            </a:r>
            <a:r>
              <a:rPr lang="es-MX" sz="2400" b="1" dirty="0"/>
              <a:t>”</a:t>
            </a:r>
            <a:endParaRPr lang="es-CO" sz="4000" b="1" dirty="0"/>
          </a:p>
        </p:txBody>
      </p:sp>
      <p:sp>
        <p:nvSpPr>
          <p:cNvPr id="25" name="CuadroTexto 9">
            <a:extLst>
              <a:ext uri="{FF2B5EF4-FFF2-40B4-BE49-F238E27FC236}">
                <a16:creationId xmlns:a16="http://schemas.microsoft.com/office/drawing/2014/main" id="{07CFE327-95A2-47AA-BB3F-9069A3B5C9C9}"/>
              </a:ext>
            </a:extLst>
          </p:cNvPr>
          <p:cNvSpPr txBox="1"/>
          <p:nvPr/>
        </p:nvSpPr>
        <p:spPr>
          <a:xfrm>
            <a:off x="1345805" y="1672373"/>
            <a:ext cx="557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66FF66"/>
                </a:solidFill>
              </a:rPr>
              <a:t>Liskov Substitution Principle</a:t>
            </a:r>
            <a:endParaRPr lang="es-CO" sz="3600" b="1" dirty="0">
              <a:solidFill>
                <a:srgbClr val="66FF66"/>
              </a:solidFill>
            </a:endParaRPr>
          </a:p>
        </p:txBody>
      </p:sp>
      <p:sp>
        <p:nvSpPr>
          <p:cNvPr id="26" name="CuadroTexto 11">
            <a:extLst>
              <a:ext uri="{FF2B5EF4-FFF2-40B4-BE49-F238E27FC236}">
                <a16:creationId xmlns:a16="http://schemas.microsoft.com/office/drawing/2014/main" id="{0E9A6EFB-0787-4FDD-B018-3CBE2CFFAB37}"/>
              </a:ext>
            </a:extLst>
          </p:cNvPr>
          <p:cNvSpPr txBox="1"/>
          <p:nvPr/>
        </p:nvSpPr>
        <p:spPr>
          <a:xfrm>
            <a:off x="1441976" y="2135324"/>
            <a:ext cx="429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Principio de sustitución de Liskov</a:t>
            </a:r>
            <a:endParaRPr lang="es-CO" sz="2400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1B7D1603-9D70-4D84-8E65-7E2DC0464350}"/>
              </a:ext>
            </a:extLst>
          </p:cNvPr>
          <p:cNvGrpSpPr/>
          <p:nvPr/>
        </p:nvGrpSpPr>
        <p:grpSpPr>
          <a:xfrm>
            <a:off x="84666" y="1554588"/>
            <a:ext cx="1357309" cy="1374879"/>
            <a:chOff x="3669171" y="3302000"/>
            <a:chExt cx="1553162" cy="1528232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41B3582C-CCB4-452B-9AF6-AA85C7637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508" t="28225" r="39836" b="43679"/>
            <a:stretch/>
          </p:blipFill>
          <p:spPr>
            <a:xfrm>
              <a:off x="3850195" y="3302000"/>
              <a:ext cx="1187472" cy="1185333"/>
            </a:xfrm>
            <a:prstGeom prst="rect">
              <a:avLst/>
            </a:prstGeom>
          </p:spPr>
        </p:pic>
        <p:sp>
          <p:nvSpPr>
            <p:cNvPr id="34" name="CuadroTexto 2">
              <a:extLst>
                <a:ext uri="{FF2B5EF4-FFF2-40B4-BE49-F238E27FC236}">
                  <a16:creationId xmlns:a16="http://schemas.microsoft.com/office/drawing/2014/main" id="{F6E461CA-5C4E-4478-AAED-4AF83EB0A42F}"/>
                </a:ext>
              </a:extLst>
            </p:cNvPr>
            <p:cNvSpPr txBox="1"/>
            <p:nvPr/>
          </p:nvSpPr>
          <p:spPr>
            <a:xfrm rot="18068976">
              <a:off x="4694767" y="4302666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  <p:sp>
          <p:nvSpPr>
            <p:cNvPr id="35" name="CuadroTexto 24">
              <a:extLst>
                <a:ext uri="{FF2B5EF4-FFF2-40B4-BE49-F238E27FC236}">
                  <a16:creationId xmlns:a16="http://schemas.microsoft.com/office/drawing/2014/main" id="{E9A26CAD-C708-4C4A-9BA0-9F1C435B0895}"/>
                </a:ext>
              </a:extLst>
            </p:cNvPr>
            <p:cNvSpPr txBox="1"/>
            <p:nvPr/>
          </p:nvSpPr>
          <p:spPr>
            <a:xfrm rot="3466724">
              <a:off x="3510937" y="42037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064C578-92C9-1BD1-B7C7-C3A6AC71BFCF}"/>
              </a:ext>
            </a:extLst>
          </p:cNvPr>
          <p:cNvSpPr txBox="1"/>
          <p:nvPr/>
        </p:nvSpPr>
        <p:spPr>
          <a:xfrm>
            <a:off x="495486" y="3055702"/>
            <a:ext cx="5579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No basta con que una subclase compile o tenga la misma interfaz: debe </a:t>
            </a:r>
            <a:r>
              <a:rPr lang="es-MX" b="1" dirty="0"/>
              <a:t>mantener el contrato de comportamiento</a:t>
            </a:r>
            <a:r>
              <a:rPr lang="es-MX" dirty="0"/>
              <a:t> de la clase base.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F6DAAA-36E1-874E-1C75-B90B35BDC9BC}"/>
              </a:ext>
            </a:extLst>
          </p:cNvPr>
          <p:cNvSpPr txBox="1"/>
          <p:nvPr/>
        </p:nvSpPr>
        <p:spPr>
          <a:xfrm>
            <a:off x="547057" y="4196550"/>
            <a:ext cx="552777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El principio </a:t>
            </a:r>
            <a:r>
              <a:rPr lang="es-MX" b="1" dirty="0"/>
              <a:t>evita herencias mal diseñadas</a:t>
            </a:r>
            <a:r>
              <a:rPr lang="es-MX" dirty="0"/>
              <a:t>, donde la subclase:</a:t>
            </a:r>
          </a:p>
          <a:p>
            <a:pPr algn="just"/>
            <a:endParaRPr lang="es-MX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Viola expectativas del contrato de la clase padre.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Cambia precondiciones, postcondiciones o invariantes.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Sobrescribe métodos de manera inconsistente.</a:t>
            </a:r>
            <a:endParaRPr lang="es-CO" sz="16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DCC66C-102C-B070-D7E4-11BA165F99A9}"/>
              </a:ext>
            </a:extLst>
          </p:cNvPr>
          <p:cNvSpPr txBox="1"/>
          <p:nvPr/>
        </p:nvSpPr>
        <p:spPr>
          <a:xfrm>
            <a:off x="7114724" y="4002547"/>
            <a:ext cx="4659909" cy="18466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b="1" dirty="0"/>
              <a:t>Motivación</a:t>
            </a:r>
          </a:p>
          <a:p>
            <a:pPr>
              <a:buNone/>
            </a:pPr>
            <a:endParaRPr lang="es-MX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Garantiza </a:t>
            </a:r>
            <a:r>
              <a:rPr lang="es-MX" sz="1600" b="1" dirty="0"/>
              <a:t>polimorfismo seguro y predecible</a:t>
            </a:r>
            <a:r>
              <a:rPr lang="es-MX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Facilita la </a:t>
            </a:r>
            <a:r>
              <a:rPr lang="es-MX" sz="1600" b="1" dirty="0"/>
              <a:t>extensibilidad del software</a:t>
            </a:r>
            <a:r>
              <a:rPr lang="es-MX" sz="1600" dirty="0"/>
              <a:t> sin introducir errores.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Permite </a:t>
            </a:r>
            <a:r>
              <a:rPr lang="es-MX" sz="1600" b="1" dirty="0"/>
              <a:t>sustituir módulos</a:t>
            </a:r>
            <a:r>
              <a:rPr lang="es-MX" sz="1600" dirty="0"/>
              <a:t> (subtipos) en tiempo de ejecución sin romper la lógica.</a:t>
            </a:r>
          </a:p>
        </p:txBody>
      </p:sp>
    </p:spTree>
    <p:extLst>
      <p:ext uri="{BB962C8B-B14F-4D97-AF65-F5344CB8AC3E}">
        <p14:creationId xmlns:p14="http://schemas.microsoft.com/office/powerpoint/2010/main" val="2449797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33E0405-3896-4295-A6F7-C4B6CC76DC0A}"/>
              </a:ext>
            </a:extLst>
          </p:cNvPr>
          <p:cNvSpPr/>
          <p:nvPr/>
        </p:nvSpPr>
        <p:spPr>
          <a:xfrm>
            <a:off x="7023826" y="2366156"/>
            <a:ext cx="4753308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400" dirty="0"/>
              <a:t>"Los objetos de una clase derivada deben poder reemplazar a los objetos de la clase base sin afectar la corrección del programa."</a:t>
            </a:r>
            <a:endParaRPr lang="es-CO" sz="4000" b="1" dirty="0"/>
          </a:p>
        </p:txBody>
      </p:sp>
      <p:sp>
        <p:nvSpPr>
          <p:cNvPr id="25" name="CuadroTexto 9">
            <a:extLst>
              <a:ext uri="{FF2B5EF4-FFF2-40B4-BE49-F238E27FC236}">
                <a16:creationId xmlns:a16="http://schemas.microsoft.com/office/drawing/2014/main" id="{07CFE327-95A2-47AA-BB3F-9069A3B5C9C9}"/>
              </a:ext>
            </a:extLst>
          </p:cNvPr>
          <p:cNvSpPr txBox="1"/>
          <p:nvPr/>
        </p:nvSpPr>
        <p:spPr>
          <a:xfrm>
            <a:off x="1345805" y="1672373"/>
            <a:ext cx="557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66FF66"/>
                </a:solidFill>
              </a:rPr>
              <a:t>Liskov Substitution Principle</a:t>
            </a:r>
            <a:endParaRPr lang="es-CO" sz="3600" b="1" dirty="0">
              <a:solidFill>
                <a:srgbClr val="66FF66"/>
              </a:solidFill>
            </a:endParaRPr>
          </a:p>
        </p:txBody>
      </p:sp>
      <p:sp>
        <p:nvSpPr>
          <p:cNvPr id="26" name="CuadroTexto 11">
            <a:extLst>
              <a:ext uri="{FF2B5EF4-FFF2-40B4-BE49-F238E27FC236}">
                <a16:creationId xmlns:a16="http://schemas.microsoft.com/office/drawing/2014/main" id="{0E9A6EFB-0787-4FDD-B018-3CBE2CFFAB37}"/>
              </a:ext>
            </a:extLst>
          </p:cNvPr>
          <p:cNvSpPr txBox="1"/>
          <p:nvPr/>
        </p:nvSpPr>
        <p:spPr>
          <a:xfrm>
            <a:off x="1441976" y="2135324"/>
            <a:ext cx="429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Principio de sustitución de Liskov</a:t>
            </a:r>
            <a:endParaRPr lang="es-CO" sz="2400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1B7D1603-9D70-4D84-8E65-7E2DC0464350}"/>
              </a:ext>
            </a:extLst>
          </p:cNvPr>
          <p:cNvGrpSpPr/>
          <p:nvPr/>
        </p:nvGrpSpPr>
        <p:grpSpPr>
          <a:xfrm>
            <a:off x="84666" y="1554588"/>
            <a:ext cx="1357309" cy="1374879"/>
            <a:chOff x="3669171" y="3302000"/>
            <a:chExt cx="1553162" cy="1528232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41B3582C-CCB4-452B-9AF6-AA85C7637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508" t="28225" r="39836" b="43679"/>
            <a:stretch/>
          </p:blipFill>
          <p:spPr>
            <a:xfrm>
              <a:off x="3850195" y="3302000"/>
              <a:ext cx="1187472" cy="1185333"/>
            </a:xfrm>
            <a:prstGeom prst="rect">
              <a:avLst/>
            </a:prstGeom>
          </p:spPr>
        </p:pic>
        <p:sp>
          <p:nvSpPr>
            <p:cNvPr id="34" name="CuadroTexto 2">
              <a:extLst>
                <a:ext uri="{FF2B5EF4-FFF2-40B4-BE49-F238E27FC236}">
                  <a16:creationId xmlns:a16="http://schemas.microsoft.com/office/drawing/2014/main" id="{F6E461CA-5C4E-4478-AAED-4AF83EB0A42F}"/>
                </a:ext>
              </a:extLst>
            </p:cNvPr>
            <p:cNvSpPr txBox="1"/>
            <p:nvPr/>
          </p:nvSpPr>
          <p:spPr>
            <a:xfrm rot="18068976">
              <a:off x="4694767" y="4302666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  <p:sp>
          <p:nvSpPr>
            <p:cNvPr id="35" name="CuadroTexto 24">
              <a:extLst>
                <a:ext uri="{FF2B5EF4-FFF2-40B4-BE49-F238E27FC236}">
                  <a16:creationId xmlns:a16="http://schemas.microsoft.com/office/drawing/2014/main" id="{E9A26CAD-C708-4C4A-9BA0-9F1C435B0895}"/>
                </a:ext>
              </a:extLst>
            </p:cNvPr>
            <p:cNvSpPr txBox="1"/>
            <p:nvPr/>
          </p:nvSpPr>
          <p:spPr>
            <a:xfrm rot="3466724">
              <a:off x="3510937" y="42037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A0F2A244-DDE5-4003-8738-A8D1BC170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27" y="2608140"/>
            <a:ext cx="5874193" cy="423702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5183256-4CBA-486A-9FA6-23247BDC5196}"/>
              </a:ext>
            </a:extLst>
          </p:cNvPr>
          <p:cNvSpPr/>
          <p:nvPr/>
        </p:nvSpPr>
        <p:spPr>
          <a:xfrm>
            <a:off x="7023826" y="5118746"/>
            <a:ext cx="4918835" cy="7078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000" b="1" dirty="0"/>
              <a:t>Las subclases deben respetar el contrato de su superclase</a:t>
            </a:r>
            <a:endParaRPr lang="es-CO" sz="2000" dirty="0"/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4D3C7E00-FA84-4ABA-B2C3-9EEEA506DEE4}"/>
              </a:ext>
            </a:extLst>
          </p:cNvPr>
          <p:cNvSpPr/>
          <p:nvPr/>
        </p:nvSpPr>
        <p:spPr>
          <a:xfrm>
            <a:off x="9243621" y="4193628"/>
            <a:ext cx="479244" cy="7041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47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33E0405-3896-4295-A6F7-C4B6CC76DC0A}"/>
              </a:ext>
            </a:extLst>
          </p:cNvPr>
          <p:cNvSpPr/>
          <p:nvPr/>
        </p:nvSpPr>
        <p:spPr>
          <a:xfrm>
            <a:off x="7023826" y="1770424"/>
            <a:ext cx="4753308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400" b="1" dirty="0"/>
              <a:t>Requisitos formales:</a:t>
            </a:r>
            <a:endParaRPr lang="es-CO" sz="4000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23F68E5-8B3F-4769-8916-7EE82D03757F}"/>
              </a:ext>
            </a:extLst>
          </p:cNvPr>
          <p:cNvSpPr/>
          <p:nvPr/>
        </p:nvSpPr>
        <p:spPr>
          <a:xfrm>
            <a:off x="4137980" y="3017235"/>
            <a:ext cx="3488586" cy="13234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/>
              <a:t>2. </a:t>
            </a:r>
            <a:r>
              <a:rPr lang="es-MX" sz="2000" dirty="0"/>
              <a:t>El tipo de retorno de métodos de la subclase  debe coincidir o ser un  subtipo de los de la  superclase.</a:t>
            </a:r>
            <a:endParaRPr lang="es-CO" sz="20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5BE6D54-4D09-4549-819C-46CDB61B89D8}"/>
              </a:ext>
            </a:extLst>
          </p:cNvPr>
          <p:cNvSpPr/>
          <p:nvPr/>
        </p:nvSpPr>
        <p:spPr>
          <a:xfrm>
            <a:off x="8499241" y="3017234"/>
            <a:ext cx="3126116" cy="132343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/>
              <a:t>3</a:t>
            </a:r>
            <a:r>
              <a:rPr lang="es-MX" sz="2000" dirty="0"/>
              <a:t>. Un método de subclase no debe arrojar excepciones que no se espere que arroje el método base</a:t>
            </a:r>
            <a:endParaRPr lang="es-CO" sz="2000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0FD9288-F94C-4923-B905-6DE28832AE49}"/>
              </a:ext>
            </a:extLst>
          </p:cNvPr>
          <p:cNvSpPr/>
          <p:nvPr/>
        </p:nvSpPr>
        <p:spPr>
          <a:xfrm>
            <a:off x="2663041" y="5218300"/>
            <a:ext cx="2987302" cy="101566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4. Una subclase no debe fortalecer las condiciones previas.</a:t>
            </a:r>
            <a:endParaRPr lang="es-CO" sz="20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B519E44-A82E-4CA0-B2A2-2067BCC169A9}"/>
              </a:ext>
            </a:extLst>
          </p:cNvPr>
          <p:cNvSpPr/>
          <p:nvPr/>
        </p:nvSpPr>
        <p:spPr>
          <a:xfrm>
            <a:off x="6461788" y="5293704"/>
            <a:ext cx="2987302" cy="101566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5. Una subclase no debe debilitar las condiciones posteriores</a:t>
            </a:r>
            <a:endParaRPr lang="es-CO" sz="2000" dirty="0"/>
          </a:p>
        </p:txBody>
      </p:sp>
      <p:sp>
        <p:nvSpPr>
          <p:cNvPr id="43" name="CuadroTexto 9">
            <a:extLst>
              <a:ext uri="{FF2B5EF4-FFF2-40B4-BE49-F238E27FC236}">
                <a16:creationId xmlns:a16="http://schemas.microsoft.com/office/drawing/2014/main" id="{9666F71F-48CC-4AE9-97F4-8711AAAF4EC0}"/>
              </a:ext>
            </a:extLst>
          </p:cNvPr>
          <p:cNvSpPr txBox="1"/>
          <p:nvPr/>
        </p:nvSpPr>
        <p:spPr>
          <a:xfrm>
            <a:off x="1345805" y="1672373"/>
            <a:ext cx="557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66FF66"/>
                </a:solidFill>
              </a:rPr>
              <a:t>Liskov Substitution Principle</a:t>
            </a:r>
            <a:endParaRPr lang="es-CO" sz="3600" b="1" dirty="0">
              <a:solidFill>
                <a:srgbClr val="66FF66"/>
              </a:solidFill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D7072D4-9748-4861-B09C-2D1AAEF4CE0A}"/>
              </a:ext>
            </a:extLst>
          </p:cNvPr>
          <p:cNvGrpSpPr/>
          <p:nvPr/>
        </p:nvGrpSpPr>
        <p:grpSpPr>
          <a:xfrm>
            <a:off x="84666" y="1554588"/>
            <a:ext cx="1357309" cy="1374879"/>
            <a:chOff x="3669171" y="3302000"/>
            <a:chExt cx="1553162" cy="1528232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1C3CC26B-5659-49E7-926F-6205DBBD0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508" t="28225" r="39836" b="43679"/>
            <a:stretch/>
          </p:blipFill>
          <p:spPr>
            <a:xfrm>
              <a:off x="3850195" y="3302000"/>
              <a:ext cx="1187472" cy="1185333"/>
            </a:xfrm>
            <a:prstGeom prst="rect">
              <a:avLst/>
            </a:prstGeom>
          </p:spPr>
        </p:pic>
        <p:sp>
          <p:nvSpPr>
            <p:cNvPr id="47" name="CuadroTexto 2">
              <a:extLst>
                <a:ext uri="{FF2B5EF4-FFF2-40B4-BE49-F238E27FC236}">
                  <a16:creationId xmlns:a16="http://schemas.microsoft.com/office/drawing/2014/main" id="{0B12AE77-0370-4790-BF1A-D4835B91C189}"/>
                </a:ext>
              </a:extLst>
            </p:cNvPr>
            <p:cNvSpPr txBox="1"/>
            <p:nvPr/>
          </p:nvSpPr>
          <p:spPr>
            <a:xfrm rot="18068976">
              <a:off x="4694767" y="4302666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  <p:sp>
          <p:nvSpPr>
            <p:cNvPr id="48" name="CuadroTexto 24">
              <a:extLst>
                <a:ext uri="{FF2B5EF4-FFF2-40B4-BE49-F238E27FC236}">
                  <a16:creationId xmlns:a16="http://schemas.microsoft.com/office/drawing/2014/main" id="{21CA6F6F-4954-4685-9A3F-8210D1FDC7D4}"/>
                </a:ext>
              </a:extLst>
            </p:cNvPr>
            <p:cNvSpPr txBox="1"/>
            <p:nvPr/>
          </p:nvSpPr>
          <p:spPr>
            <a:xfrm rot="3466724">
              <a:off x="3510937" y="42037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</p:grpSp>
      <p:sp>
        <p:nvSpPr>
          <p:cNvPr id="44" name="CuadroTexto 11">
            <a:extLst>
              <a:ext uri="{FF2B5EF4-FFF2-40B4-BE49-F238E27FC236}">
                <a16:creationId xmlns:a16="http://schemas.microsoft.com/office/drawing/2014/main" id="{115897B1-2DB3-48C1-9B3B-1F43D892169E}"/>
              </a:ext>
            </a:extLst>
          </p:cNvPr>
          <p:cNvSpPr txBox="1"/>
          <p:nvPr/>
        </p:nvSpPr>
        <p:spPr>
          <a:xfrm>
            <a:off x="1441976" y="2135324"/>
            <a:ext cx="429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Principio de sustitución de Liskov</a:t>
            </a:r>
            <a:endParaRPr lang="es-CO" sz="24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CA20C4D-D7A1-4E68-A902-D6D761F57FBF}"/>
              </a:ext>
            </a:extLst>
          </p:cNvPr>
          <p:cNvSpPr/>
          <p:nvPr/>
        </p:nvSpPr>
        <p:spPr>
          <a:xfrm>
            <a:off x="526226" y="2922992"/>
            <a:ext cx="3166533" cy="163121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/>
              <a:t>1</a:t>
            </a:r>
            <a:r>
              <a:rPr lang="es-MX" sz="2000" dirty="0"/>
              <a:t>. Los parámetros de métodos de una subclase deben coincidir o ser más abstractos que los de la superclase.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90518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37" grpId="0" animBg="1"/>
      <p:bldP spid="38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uadroTexto 9">
            <a:extLst>
              <a:ext uri="{FF2B5EF4-FFF2-40B4-BE49-F238E27FC236}">
                <a16:creationId xmlns:a16="http://schemas.microsoft.com/office/drawing/2014/main" id="{9666F71F-48CC-4AE9-97F4-8711AAAF4EC0}"/>
              </a:ext>
            </a:extLst>
          </p:cNvPr>
          <p:cNvSpPr txBox="1"/>
          <p:nvPr/>
        </p:nvSpPr>
        <p:spPr>
          <a:xfrm>
            <a:off x="1345805" y="1672373"/>
            <a:ext cx="557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66FF66"/>
                </a:solidFill>
              </a:rPr>
              <a:t>Liskov Substitution Principle</a:t>
            </a:r>
            <a:endParaRPr lang="es-CO" sz="3600" b="1" dirty="0">
              <a:solidFill>
                <a:srgbClr val="66FF66"/>
              </a:solidFill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D7072D4-9748-4861-B09C-2D1AAEF4CE0A}"/>
              </a:ext>
            </a:extLst>
          </p:cNvPr>
          <p:cNvGrpSpPr/>
          <p:nvPr/>
        </p:nvGrpSpPr>
        <p:grpSpPr>
          <a:xfrm>
            <a:off x="84666" y="1554588"/>
            <a:ext cx="1357309" cy="1374879"/>
            <a:chOff x="3669171" y="3302000"/>
            <a:chExt cx="1553162" cy="1528232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1C3CC26B-5659-49E7-926F-6205DBBD0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8" t="28225" r="39836" b="43679"/>
            <a:stretch/>
          </p:blipFill>
          <p:spPr>
            <a:xfrm>
              <a:off x="3850195" y="3302000"/>
              <a:ext cx="1187472" cy="1185333"/>
            </a:xfrm>
            <a:prstGeom prst="rect">
              <a:avLst/>
            </a:prstGeom>
          </p:spPr>
        </p:pic>
        <p:sp>
          <p:nvSpPr>
            <p:cNvPr id="47" name="CuadroTexto 2">
              <a:extLst>
                <a:ext uri="{FF2B5EF4-FFF2-40B4-BE49-F238E27FC236}">
                  <a16:creationId xmlns:a16="http://schemas.microsoft.com/office/drawing/2014/main" id="{0B12AE77-0370-4790-BF1A-D4835B91C189}"/>
                </a:ext>
              </a:extLst>
            </p:cNvPr>
            <p:cNvSpPr txBox="1"/>
            <p:nvPr/>
          </p:nvSpPr>
          <p:spPr>
            <a:xfrm rot="18068976">
              <a:off x="4694767" y="4302666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  <p:sp>
          <p:nvSpPr>
            <p:cNvPr id="48" name="CuadroTexto 24">
              <a:extLst>
                <a:ext uri="{FF2B5EF4-FFF2-40B4-BE49-F238E27FC236}">
                  <a16:creationId xmlns:a16="http://schemas.microsoft.com/office/drawing/2014/main" id="{21CA6F6F-4954-4685-9A3F-8210D1FDC7D4}"/>
                </a:ext>
              </a:extLst>
            </p:cNvPr>
            <p:cNvSpPr txBox="1"/>
            <p:nvPr/>
          </p:nvSpPr>
          <p:spPr>
            <a:xfrm rot="3466724">
              <a:off x="3510937" y="42037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</p:grpSp>
      <p:sp>
        <p:nvSpPr>
          <p:cNvPr id="44" name="CuadroTexto 11">
            <a:extLst>
              <a:ext uri="{FF2B5EF4-FFF2-40B4-BE49-F238E27FC236}">
                <a16:creationId xmlns:a16="http://schemas.microsoft.com/office/drawing/2014/main" id="{115897B1-2DB3-48C1-9B3B-1F43D892169E}"/>
              </a:ext>
            </a:extLst>
          </p:cNvPr>
          <p:cNvSpPr txBox="1"/>
          <p:nvPr/>
        </p:nvSpPr>
        <p:spPr>
          <a:xfrm>
            <a:off x="1441976" y="2135324"/>
            <a:ext cx="429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Principio de sustitución de Liskov</a:t>
            </a:r>
            <a:endParaRPr lang="es-CO" sz="24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33E0405-3896-4295-A6F7-C4B6CC76DC0A}"/>
              </a:ext>
            </a:extLst>
          </p:cNvPr>
          <p:cNvSpPr/>
          <p:nvPr/>
        </p:nvSpPr>
        <p:spPr>
          <a:xfrm>
            <a:off x="372533" y="2553915"/>
            <a:ext cx="5197949" cy="101566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bg1"/>
                </a:solidFill>
              </a:rPr>
              <a:t>1</a:t>
            </a:r>
            <a:r>
              <a:rPr lang="es-MX" sz="2000" dirty="0">
                <a:solidFill>
                  <a:schemeClr val="bg1"/>
                </a:solidFill>
              </a:rPr>
              <a:t>. Los parámetros de métodos de una subclase deben coincidir o ser más abstractos que los de la superclase.</a:t>
            </a:r>
            <a:endParaRPr lang="es-CO" sz="2000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C6C20A-7703-464F-AD08-CD55D81B0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33" y="3597057"/>
            <a:ext cx="4748253" cy="31771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6BD223D-757B-46F1-B025-17DD85EB0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333" y="2273485"/>
            <a:ext cx="5974541" cy="3437936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FE853221-0587-233F-2942-07295817C073}"/>
              </a:ext>
            </a:extLst>
          </p:cNvPr>
          <p:cNvGrpSpPr/>
          <p:nvPr/>
        </p:nvGrpSpPr>
        <p:grpSpPr>
          <a:xfrm>
            <a:off x="4821196" y="5764466"/>
            <a:ext cx="3498266" cy="1011449"/>
            <a:chOff x="4731986" y="5785501"/>
            <a:chExt cx="3498266" cy="1011449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AB9F58D1-D0B8-8050-CFC3-83961E840CDA}"/>
                </a:ext>
              </a:extLst>
            </p:cNvPr>
            <p:cNvSpPr txBox="1"/>
            <p:nvPr/>
          </p:nvSpPr>
          <p:spPr>
            <a:xfrm>
              <a:off x="4731987" y="6113383"/>
              <a:ext cx="3498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Alimentador a = </a:t>
              </a:r>
              <a:r>
                <a:rPr lang="es-MX" dirty="0">
                  <a:solidFill>
                    <a:schemeClr val="accent1"/>
                  </a:solidFill>
                </a:rPr>
                <a:t>new</a:t>
              </a:r>
              <a:r>
                <a:rPr lang="es-MX" dirty="0"/>
                <a:t> Alimentador()</a:t>
              </a:r>
              <a:endParaRPr lang="es-CO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520BC9D4-07BD-953C-9021-71F25AD59E0B}"/>
                </a:ext>
              </a:extLst>
            </p:cNvPr>
            <p:cNvSpPr txBox="1"/>
            <p:nvPr/>
          </p:nvSpPr>
          <p:spPr>
            <a:xfrm>
              <a:off x="4731986" y="6427618"/>
              <a:ext cx="162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a. alimentar (p)</a:t>
              </a:r>
              <a:endParaRPr lang="es-CO" dirty="0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CB4EB44-A3E4-C614-A9F4-45192C668F7F}"/>
                </a:ext>
              </a:extLst>
            </p:cNvPr>
            <p:cNvSpPr txBox="1"/>
            <p:nvPr/>
          </p:nvSpPr>
          <p:spPr>
            <a:xfrm>
              <a:off x="4731986" y="5785501"/>
              <a:ext cx="233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Animal p = </a:t>
              </a:r>
              <a:r>
                <a:rPr lang="es-MX" dirty="0">
                  <a:solidFill>
                    <a:schemeClr val="accent1"/>
                  </a:solidFill>
                </a:rPr>
                <a:t>new</a:t>
              </a:r>
              <a:r>
                <a:rPr lang="es-MX" dirty="0"/>
                <a:t> Perro()</a:t>
              </a: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77230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82A0E6C-B881-4E04-B204-A417BE846939}"/>
              </a:ext>
            </a:extLst>
          </p:cNvPr>
          <p:cNvGraphicFramePr/>
          <p:nvPr/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8716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uadroTexto 9">
            <a:extLst>
              <a:ext uri="{FF2B5EF4-FFF2-40B4-BE49-F238E27FC236}">
                <a16:creationId xmlns:a16="http://schemas.microsoft.com/office/drawing/2014/main" id="{9666F71F-48CC-4AE9-97F4-8711AAAF4EC0}"/>
              </a:ext>
            </a:extLst>
          </p:cNvPr>
          <p:cNvSpPr txBox="1"/>
          <p:nvPr/>
        </p:nvSpPr>
        <p:spPr>
          <a:xfrm>
            <a:off x="1345805" y="1672373"/>
            <a:ext cx="557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66FF66"/>
                </a:solidFill>
              </a:rPr>
              <a:t>Liskov Substitution Principle</a:t>
            </a:r>
            <a:endParaRPr lang="es-CO" sz="3600" b="1" dirty="0">
              <a:solidFill>
                <a:srgbClr val="66FF66"/>
              </a:solidFill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D7072D4-9748-4861-B09C-2D1AAEF4CE0A}"/>
              </a:ext>
            </a:extLst>
          </p:cNvPr>
          <p:cNvGrpSpPr/>
          <p:nvPr/>
        </p:nvGrpSpPr>
        <p:grpSpPr>
          <a:xfrm>
            <a:off x="84666" y="1554588"/>
            <a:ext cx="1357309" cy="1374879"/>
            <a:chOff x="3669171" y="3302000"/>
            <a:chExt cx="1553162" cy="1528232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1C3CC26B-5659-49E7-926F-6205DBBD0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508" t="28225" r="39836" b="43679"/>
            <a:stretch/>
          </p:blipFill>
          <p:spPr>
            <a:xfrm>
              <a:off x="3850195" y="3302000"/>
              <a:ext cx="1187472" cy="1185333"/>
            </a:xfrm>
            <a:prstGeom prst="rect">
              <a:avLst/>
            </a:prstGeom>
          </p:spPr>
        </p:pic>
        <p:sp>
          <p:nvSpPr>
            <p:cNvPr id="47" name="CuadroTexto 2">
              <a:extLst>
                <a:ext uri="{FF2B5EF4-FFF2-40B4-BE49-F238E27FC236}">
                  <a16:creationId xmlns:a16="http://schemas.microsoft.com/office/drawing/2014/main" id="{0B12AE77-0370-4790-BF1A-D4835B91C189}"/>
                </a:ext>
              </a:extLst>
            </p:cNvPr>
            <p:cNvSpPr txBox="1"/>
            <p:nvPr/>
          </p:nvSpPr>
          <p:spPr>
            <a:xfrm rot="18068976">
              <a:off x="4694767" y="4302666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  <p:sp>
          <p:nvSpPr>
            <p:cNvPr id="48" name="CuadroTexto 24">
              <a:extLst>
                <a:ext uri="{FF2B5EF4-FFF2-40B4-BE49-F238E27FC236}">
                  <a16:creationId xmlns:a16="http://schemas.microsoft.com/office/drawing/2014/main" id="{21CA6F6F-4954-4685-9A3F-8210D1FDC7D4}"/>
                </a:ext>
              </a:extLst>
            </p:cNvPr>
            <p:cNvSpPr txBox="1"/>
            <p:nvPr/>
          </p:nvSpPr>
          <p:spPr>
            <a:xfrm rot="3466724">
              <a:off x="3510937" y="42037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</p:grpSp>
      <p:sp>
        <p:nvSpPr>
          <p:cNvPr id="44" name="CuadroTexto 11">
            <a:extLst>
              <a:ext uri="{FF2B5EF4-FFF2-40B4-BE49-F238E27FC236}">
                <a16:creationId xmlns:a16="http://schemas.microsoft.com/office/drawing/2014/main" id="{115897B1-2DB3-48C1-9B3B-1F43D892169E}"/>
              </a:ext>
            </a:extLst>
          </p:cNvPr>
          <p:cNvSpPr txBox="1"/>
          <p:nvPr/>
        </p:nvSpPr>
        <p:spPr>
          <a:xfrm>
            <a:off x="1441976" y="2135324"/>
            <a:ext cx="429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Principio de sustitución de Liskov</a:t>
            </a:r>
            <a:endParaRPr lang="es-CO" sz="2400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FD3191F-C921-489E-B84C-DAE447D2E27B}"/>
              </a:ext>
            </a:extLst>
          </p:cNvPr>
          <p:cNvSpPr/>
          <p:nvPr/>
        </p:nvSpPr>
        <p:spPr>
          <a:xfrm>
            <a:off x="526227" y="2667820"/>
            <a:ext cx="5378547" cy="10156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/>
              <a:t>2. </a:t>
            </a:r>
            <a:r>
              <a:rPr lang="es-MX" sz="2000" dirty="0"/>
              <a:t>El tipo de retorno de métodos de la subclase  debe coincidir o ser un  subtipo de los de la  superclase.</a:t>
            </a:r>
            <a:endParaRPr lang="es-CO" sz="2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20DDBA7-9F53-4997-B4D6-EFD214303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826" y="3811225"/>
            <a:ext cx="4266484" cy="287290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CC7AAFC-F0EB-469D-9765-F2DF4AD0C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126" y="2312718"/>
            <a:ext cx="4829647" cy="305030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E1A7655-61C3-A1F3-36FF-166654F27CD2}"/>
              </a:ext>
            </a:extLst>
          </p:cNvPr>
          <p:cNvGrpSpPr/>
          <p:nvPr/>
        </p:nvGrpSpPr>
        <p:grpSpPr>
          <a:xfrm>
            <a:off x="6836126" y="5774121"/>
            <a:ext cx="2275559" cy="697214"/>
            <a:chOff x="6548908" y="5615370"/>
            <a:chExt cx="2275559" cy="697214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751AD29E-EE4E-D958-F98A-269C9A9ACE91}"/>
                </a:ext>
              </a:extLst>
            </p:cNvPr>
            <p:cNvSpPr txBox="1"/>
            <p:nvPr/>
          </p:nvSpPr>
          <p:spPr>
            <a:xfrm>
              <a:off x="6548909" y="5943252"/>
              <a:ext cx="1971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Figura c = f.clonar()</a:t>
              </a:r>
              <a:endParaRPr lang="es-CO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374C50B-CA08-AB8B-A106-04F83E179E40}"/>
                </a:ext>
              </a:extLst>
            </p:cNvPr>
            <p:cNvSpPr txBox="1"/>
            <p:nvPr/>
          </p:nvSpPr>
          <p:spPr>
            <a:xfrm>
              <a:off x="6548908" y="5615370"/>
              <a:ext cx="2275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Figura f = </a:t>
              </a:r>
              <a:r>
                <a:rPr lang="es-MX" dirty="0">
                  <a:solidFill>
                    <a:schemeClr val="accent1"/>
                  </a:solidFill>
                </a:rPr>
                <a:t>new</a:t>
              </a:r>
              <a:r>
                <a:rPr lang="es-MX" dirty="0"/>
                <a:t> Figura()</a:t>
              </a: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36150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uadroTexto 9">
            <a:extLst>
              <a:ext uri="{FF2B5EF4-FFF2-40B4-BE49-F238E27FC236}">
                <a16:creationId xmlns:a16="http://schemas.microsoft.com/office/drawing/2014/main" id="{9666F71F-48CC-4AE9-97F4-8711AAAF4EC0}"/>
              </a:ext>
            </a:extLst>
          </p:cNvPr>
          <p:cNvSpPr txBox="1"/>
          <p:nvPr/>
        </p:nvSpPr>
        <p:spPr>
          <a:xfrm>
            <a:off x="1345805" y="1672373"/>
            <a:ext cx="557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66FF66"/>
                </a:solidFill>
              </a:rPr>
              <a:t>Liskov Substitution Principle</a:t>
            </a:r>
            <a:endParaRPr lang="es-CO" sz="3600" b="1" dirty="0">
              <a:solidFill>
                <a:srgbClr val="66FF66"/>
              </a:solidFill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D7072D4-9748-4861-B09C-2D1AAEF4CE0A}"/>
              </a:ext>
            </a:extLst>
          </p:cNvPr>
          <p:cNvGrpSpPr/>
          <p:nvPr/>
        </p:nvGrpSpPr>
        <p:grpSpPr>
          <a:xfrm>
            <a:off x="84666" y="1554588"/>
            <a:ext cx="1357309" cy="1374879"/>
            <a:chOff x="3669171" y="3302000"/>
            <a:chExt cx="1553162" cy="1528232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1C3CC26B-5659-49E7-926F-6205DBBD0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8" t="28225" r="39836" b="43679"/>
            <a:stretch/>
          </p:blipFill>
          <p:spPr>
            <a:xfrm>
              <a:off x="3850195" y="3302000"/>
              <a:ext cx="1187472" cy="1185333"/>
            </a:xfrm>
            <a:prstGeom prst="rect">
              <a:avLst/>
            </a:prstGeom>
          </p:spPr>
        </p:pic>
        <p:sp>
          <p:nvSpPr>
            <p:cNvPr id="47" name="CuadroTexto 2">
              <a:extLst>
                <a:ext uri="{FF2B5EF4-FFF2-40B4-BE49-F238E27FC236}">
                  <a16:creationId xmlns:a16="http://schemas.microsoft.com/office/drawing/2014/main" id="{0B12AE77-0370-4790-BF1A-D4835B91C189}"/>
                </a:ext>
              </a:extLst>
            </p:cNvPr>
            <p:cNvSpPr txBox="1"/>
            <p:nvPr/>
          </p:nvSpPr>
          <p:spPr>
            <a:xfrm rot="18068976">
              <a:off x="4694767" y="4302666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  <p:sp>
          <p:nvSpPr>
            <p:cNvPr id="48" name="CuadroTexto 24">
              <a:extLst>
                <a:ext uri="{FF2B5EF4-FFF2-40B4-BE49-F238E27FC236}">
                  <a16:creationId xmlns:a16="http://schemas.microsoft.com/office/drawing/2014/main" id="{21CA6F6F-4954-4685-9A3F-8210D1FDC7D4}"/>
                </a:ext>
              </a:extLst>
            </p:cNvPr>
            <p:cNvSpPr txBox="1"/>
            <p:nvPr/>
          </p:nvSpPr>
          <p:spPr>
            <a:xfrm rot="3466724">
              <a:off x="3510937" y="42037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</p:grpSp>
      <p:sp>
        <p:nvSpPr>
          <p:cNvPr id="44" name="CuadroTexto 11">
            <a:extLst>
              <a:ext uri="{FF2B5EF4-FFF2-40B4-BE49-F238E27FC236}">
                <a16:creationId xmlns:a16="http://schemas.microsoft.com/office/drawing/2014/main" id="{115897B1-2DB3-48C1-9B3B-1F43D892169E}"/>
              </a:ext>
            </a:extLst>
          </p:cNvPr>
          <p:cNvSpPr txBox="1"/>
          <p:nvPr/>
        </p:nvSpPr>
        <p:spPr>
          <a:xfrm>
            <a:off x="1441976" y="2135324"/>
            <a:ext cx="429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Principio de sustitución de Liskov</a:t>
            </a:r>
            <a:endParaRPr lang="es-CO" sz="24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33E0405-3896-4295-A6F7-C4B6CC76DC0A}"/>
              </a:ext>
            </a:extLst>
          </p:cNvPr>
          <p:cNvSpPr/>
          <p:nvPr/>
        </p:nvSpPr>
        <p:spPr>
          <a:xfrm>
            <a:off x="255271" y="2796791"/>
            <a:ext cx="5061314" cy="101566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bg1"/>
                </a:solidFill>
              </a:rPr>
              <a:t>3</a:t>
            </a:r>
            <a:r>
              <a:rPr lang="es-MX" sz="2000" dirty="0">
                <a:solidFill>
                  <a:schemeClr val="bg1"/>
                </a:solidFill>
              </a:rPr>
              <a:t>. Un método de subclase no debe arrojar excepciones que no se espere que arroje el método base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6E3C85D-069F-4409-A220-F9E4D899E725}"/>
              </a:ext>
            </a:extLst>
          </p:cNvPr>
          <p:cNvSpPr/>
          <p:nvPr/>
        </p:nvSpPr>
        <p:spPr>
          <a:xfrm>
            <a:off x="372534" y="4507738"/>
            <a:ext cx="32640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/>
              <a:t>La subclase no debe lanzar nuevas excepciones que no estén especificadas por la superclase.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14119-3EC2-4E69-9E37-C1958814E6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167"/>
          <a:stretch/>
        </p:blipFill>
        <p:spPr>
          <a:xfrm>
            <a:off x="3760710" y="4553331"/>
            <a:ext cx="4794713" cy="19843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0301AB5-A1E6-4CDC-8AA0-2DEA580FB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076" y="1821250"/>
            <a:ext cx="4719255" cy="24654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62852F-E275-0795-0DD6-B3CE2F4DF257}"/>
              </a:ext>
            </a:extLst>
          </p:cNvPr>
          <p:cNvSpPr txBox="1"/>
          <p:nvPr/>
        </p:nvSpPr>
        <p:spPr>
          <a:xfrm>
            <a:off x="8874242" y="4391322"/>
            <a:ext cx="27825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/>
              <a:t>try {</a:t>
            </a:r>
          </a:p>
          <a:p>
            <a:r>
              <a:rPr lang="es-MX" dirty="0"/>
              <a:t>     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        // Implementación</a:t>
            </a:r>
          </a:p>
          <a:p>
            <a:endParaRPr lang="es-MX" dirty="0"/>
          </a:p>
          <a:p>
            <a:r>
              <a:rPr lang="es-MX" dirty="0"/>
              <a:t>}</a:t>
            </a:r>
          </a:p>
          <a:p>
            <a:r>
              <a:rPr lang="es-MX" dirty="0">
                <a:solidFill>
                  <a:schemeClr val="accent1"/>
                </a:solidFill>
              </a:rPr>
              <a:t>catch</a:t>
            </a:r>
            <a:r>
              <a:rPr lang="es-MX" dirty="0"/>
              <a:t>(IOExeption){</a:t>
            </a:r>
          </a:p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         // Implementación</a:t>
            </a:r>
            <a:endParaRPr lang="es-MX" dirty="0"/>
          </a:p>
          <a:p>
            <a:r>
              <a:rPr lang="es-MX" dirty="0"/>
              <a:t>}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915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uadroTexto 9">
            <a:extLst>
              <a:ext uri="{FF2B5EF4-FFF2-40B4-BE49-F238E27FC236}">
                <a16:creationId xmlns:a16="http://schemas.microsoft.com/office/drawing/2014/main" id="{9666F71F-48CC-4AE9-97F4-8711AAAF4EC0}"/>
              </a:ext>
            </a:extLst>
          </p:cNvPr>
          <p:cNvSpPr txBox="1"/>
          <p:nvPr/>
        </p:nvSpPr>
        <p:spPr>
          <a:xfrm>
            <a:off x="1345805" y="1672373"/>
            <a:ext cx="557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66FF66"/>
                </a:solidFill>
              </a:rPr>
              <a:t>Liskov Substitution Principle</a:t>
            </a:r>
            <a:endParaRPr lang="es-CO" sz="3600" b="1" dirty="0">
              <a:solidFill>
                <a:srgbClr val="66FF66"/>
              </a:solidFill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D7072D4-9748-4861-B09C-2D1AAEF4CE0A}"/>
              </a:ext>
            </a:extLst>
          </p:cNvPr>
          <p:cNvGrpSpPr/>
          <p:nvPr/>
        </p:nvGrpSpPr>
        <p:grpSpPr>
          <a:xfrm>
            <a:off x="84666" y="1554588"/>
            <a:ext cx="1357309" cy="1374879"/>
            <a:chOff x="3669171" y="3302000"/>
            <a:chExt cx="1553162" cy="1528232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1C3CC26B-5659-49E7-926F-6205DBBD0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8" t="28225" r="39836" b="43679"/>
            <a:stretch/>
          </p:blipFill>
          <p:spPr>
            <a:xfrm>
              <a:off x="3850195" y="3302000"/>
              <a:ext cx="1187472" cy="1185333"/>
            </a:xfrm>
            <a:prstGeom prst="rect">
              <a:avLst/>
            </a:prstGeom>
          </p:spPr>
        </p:pic>
        <p:sp>
          <p:nvSpPr>
            <p:cNvPr id="47" name="CuadroTexto 2">
              <a:extLst>
                <a:ext uri="{FF2B5EF4-FFF2-40B4-BE49-F238E27FC236}">
                  <a16:creationId xmlns:a16="http://schemas.microsoft.com/office/drawing/2014/main" id="{0B12AE77-0370-4790-BF1A-D4835B91C189}"/>
                </a:ext>
              </a:extLst>
            </p:cNvPr>
            <p:cNvSpPr txBox="1"/>
            <p:nvPr/>
          </p:nvSpPr>
          <p:spPr>
            <a:xfrm rot="18068976">
              <a:off x="4694767" y="4302666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  <p:sp>
          <p:nvSpPr>
            <p:cNvPr id="48" name="CuadroTexto 24">
              <a:extLst>
                <a:ext uri="{FF2B5EF4-FFF2-40B4-BE49-F238E27FC236}">
                  <a16:creationId xmlns:a16="http://schemas.microsoft.com/office/drawing/2014/main" id="{21CA6F6F-4954-4685-9A3F-8210D1FDC7D4}"/>
                </a:ext>
              </a:extLst>
            </p:cNvPr>
            <p:cNvSpPr txBox="1"/>
            <p:nvPr/>
          </p:nvSpPr>
          <p:spPr>
            <a:xfrm rot="3466724">
              <a:off x="3510937" y="42037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</p:grpSp>
      <p:sp>
        <p:nvSpPr>
          <p:cNvPr id="44" name="CuadroTexto 11">
            <a:extLst>
              <a:ext uri="{FF2B5EF4-FFF2-40B4-BE49-F238E27FC236}">
                <a16:creationId xmlns:a16="http://schemas.microsoft.com/office/drawing/2014/main" id="{115897B1-2DB3-48C1-9B3B-1F43D892169E}"/>
              </a:ext>
            </a:extLst>
          </p:cNvPr>
          <p:cNvSpPr txBox="1"/>
          <p:nvPr/>
        </p:nvSpPr>
        <p:spPr>
          <a:xfrm>
            <a:off x="1441976" y="2135324"/>
            <a:ext cx="429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Principio de sustitución de Liskov</a:t>
            </a:r>
            <a:endParaRPr lang="es-CO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89B398-3D7E-4CDA-9F59-4A7BE9EE528C}"/>
              </a:ext>
            </a:extLst>
          </p:cNvPr>
          <p:cNvSpPr/>
          <p:nvPr/>
        </p:nvSpPr>
        <p:spPr>
          <a:xfrm>
            <a:off x="372534" y="2862820"/>
            <a:ext cx="4840597" cy="70788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4. Una subclase no debe fortalecer las condiciones previas.</a:t>
            </a:r>
            <a:endParaRPr lang="es-CO" sz="2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507F489-D0DE-45FC-BB9E-2DB7C85E7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186" y="3059940"/>
            <a:ext cx="6623557" cy="333035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3A73B2B-695B-4140-B5F3-C24E5A676C58}"/>
              </a:ext>
            </a:extLst>
          </p:cNvPr>
          <p:cNvSpPr/>
          <p:nvPr/>
        </p:nvSpPr>
        <p:spPr>
          <a:xfrm>
            <a:off x="547057" y="4346086"/>
            <a:ext cx="3772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/>
              <a:t>La subclase no puede imponer más condiciones que la superclase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23789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uadroTexto 9">
            <a:extLst>
              <a:ext uri="{FF2B5EF4-FFF2-40B4-BE49-F238E27FC236}">
                <a16:creationId xmlns:a16="http://schemas.microsoft.com/office/drawing/2014/main" id="{9666F71F-48CC-4AE9-97F4-8711AAAF4EC0}"/>
              </a:ext>
            </a:extLst>
          </p:cNvPr>
          <p:cNvSpPr txBox="1"/>
          <p:nvPr/>
        </p:nvSpPr>
        <p:spPr>
          <a:xfrm>
            <a:off x="1345805" y="1672373"/>
            <a:ext cx="557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66FF66"/>
                </a:solidFill>
              </a:rPr>
              <a:t>Liskov Substitution Principle</a:t>
            </a:r>
            <a:endParaRPr lang="es-CO" sz="3600" b="1" dirty="0">
              <a:solidFill>
                <a:srgbClr val="66FF66"/>
              </a:solidFill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D7072D4-9748-4861-B09C-2D1AAEF4CE0A}"/>
              </a:ext>
            </a:extLst>
          </p:cNvPr>
          <p:cNvGrpSpPr/>
          <p:nvPr/>
        </p:nvGrpSpPr>
        <p:grpSpPr>
          <a:xfrm>
            <a:off x="84666" y="1554588"/>
            <a:ext cx="1357309" cy="1374879"/>
            <a:chOff x="3669171" y="3302000"/>
            <a:chExt cx="1553162" cy="1528232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1C3CC26B-5659-49E7-926F-6205DBBD0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8" t="28225" r="39836" b="43679"/>
            <a:stretch/>
          </p:blipFill>
          <p:spPr>
            <a:xfrm>
              <a:off x="3850195" y="3302000"/>
              <a:ext cx="1187472" cy="1185333"/>
            </a:xfrm>
            <a:prstGeom prst="rect">
              <a:avLst/>
            </a:prstGeom>
          </p:spPr>
        </p:pic>
        <p:sp>
          <p:nvSpPr>
            <p:cNvPr id="47" name="CuadroTexto 2">
              <a:extLst>
                <a:ext uri="{FF2B5EF4-FFF2-40B4-BE49-F238E27FC236}">
                  <a16:creationId xmlns:a16="http://schemas.microsoft.com/office/drawing/2014/main" id="{0B12AE77-0370-4790-BF1A-D4835B91C189}"/>
                </a:ext>
              </a:extLst>
            </p:cNvPr>
            <p:cNvSpPr txBox="1"/>
            <p:nvPr/>
          </p:nvSpPr>
          <p:spPr>
            <a:xfrm rot="18068976">
              <a:off x="4694767" y="4302666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  <p:sp>
          <p:nvSpPr>
            <p:cNvPr id="48" name="CuadroTexto 24">
              <a:extLst>
                <a:ext uri="{FF2B5EF4-FFF2-40B4-BE49-F238E27FC236}">
                  <a16:creationId xmlns:a16="http://schemas.microsoft.com/office/drawing/2014/main" id="{21CA6F6F-4954-4685-9A3F-8210D1FDC7D4}"/>
                </a:ext>
              </a:extLst>
            </p:cNvPr>
            <p:cNvSpPr txBox="1"/>
            <p:nvPr/>
          </p:nvSpPr>
          <p:spPr>
            <a:xfrm rot="3466724">
              <a:off x="3510937" y="42037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</p:grpSp>
      <p:sp>
        <p:nvSpPr>
          <p:cNvPr id="44" name="CuadroTexto 11">
            <a:extLst>
              <a:ext uri="{FF2B5EF4-FFF2-40B4-BE49-F238E27FC236}">
                <a16:creationId xmlns:a16="http://schemas.microsoft.com/office/drawing/2014/main" id="{115897B1-2DB3-48C1-9B3B-1F43D892169E}"/>
              </a:ext>
            </a:extLst>
          </p:cNvPr>
          <p:cNvSpPr txBox="1"/>
          <p:nvPr/>
        </p:nvSpPr>
        <p:spPr>
          <a:xfrm>
            <a:off x="1441976" y="2135324"/>
            <a:ext cx="429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Principio de sustitución de Liskov</a:t>
            </a:r>
            <a:endParaRPr lang="es-CO" sz="24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BA0F4FB-F2B9-4411-B4C0-B50A4B9E0E51}"/>
              </a:ext>
            </a:extLst>
          </p:cNvPr>
          <p:cNvSpPr/>
          <p:nvPr/>
        </p:nvSpPr>
        <p:spPr>
          <a:xfrm>
            <a:off x="372535" y="2807455"/>
            <a:ext cx="5365042" cy="7078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5. Una subclase no debe debilitar las condiciones posteriores</a:t>
            </a:r>
            <a:endParaRPr lang="es-CO" sz="2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03D7231-BEF9-46CD-BF46-728FC6AA225C}"/>
              </a:ext>
            </a:extLst>
          </p:cNvPr>
          <p:cNvSpPr/>
          <p:nvPr/>
        </p:nvSpPr>
        <p:spPr>
          <a:xfrm>
            <a:off x="761729" y="4465724"/>
            <a:ext cx="4577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/>
              <a:t>La subclase debe cumplir al menos los mismos resultados garantizados por la superclase.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ACDB70-055D-B118-7C3B-CB64CE1D9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957" y="2416428"/>
            <a:ext cx="3568428" cy="22979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5EB4A03-D6F9-BF88-2838-FAA585A93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784" y="4919305"/>
            <a:ext cx="4530927" cy="18146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335870C-74D4-A947-A1F2-B6D2CF9EFF44}"/>
              </a:ext>
            </a:extLst>
          </p:cNvPr>
          <p:cNvSpPr txBox="1"/>
          <p:nvPr/>
        </p:nvSpPr>
        <p:spPr>
          <a:xfrm>
            <a:off x="9467385" y="3517295"/>
            <a:ext cx="259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🚫 Ejemplo de violación</a:t>
            </a:r>
          </a:p>
        </p:txBody>
      </p:sp>
    </p:spTree>
    <p:extLst>
      <p:ext uri="{BB962C8B-B14F-4D97-AF65-F5344CB8AC3E}">
        <p14:creationId xmlns:p14="http://schemas.microsoft.com/office/powerpoint/2010/main" val="3832112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uadroTexto 9">
            <a:extLst>
              <a:ext uri="{FF2B5EF4-FFF2-40B4-BE49-F238E27FC236}">
                <a16:creationId xmlns:a16="http://schemas.microsoft.com/office/drawing/2014/main" id="{9666F71F-48CC-4AE9-97F4-8711AAAF4EC0}"/>
              </a:ext>
            </a:extLst>
          </p:cNvPr>
          <p:cNvSpPr txBox="1"/>
          <p:nvPr/>
        </p:nvSpPr>
        <p:spPr>
          <a:xfrm>
            <a:off x="1345805" y="1672373"/>
            <a:ext cx="5579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66FF66"/>
                </a:solidFill>
              </a:rPr>
              <a:t>Liskov Substitution Principle</a:t>
            </a:r>
            <a:endParaRPr lang="es-CO" sz="3600" b="1" dirty="0">
              <a:solidFill>
                <a:srgbClr val="66FF66"/>
              </a:solidFill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D7072D4-9748-4861-B09C-2D1AAEF4CE0A}"/>
              </a:ext>
            </a:extLst>
          </p:cNvPr>
          <p:cNvGrpSpPr/>
          <p:nvPr/>
        </p:nvGrpSpPr>
        <p:grpSpPr>
          <a:xfrm>
            <a:off x="84666" y="1554588"/>
            <a:ext cx="1357309" cy="1374879"/>
            <a:chOff x="3669171" y="3302000"/>
            <a:chExt cx="1553162" cy="1528232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1C3CC26B-5659-49E7-926F-6205DBBD0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508" t="28225" r="39836" b="43679"/>
            <a:stretch/>
          </p:blipFill>
          <p:spPr>
            <a:xfrm>
              <a:off x="3850195" y="3302000"/>
              <a:ext cx="1187472" cy="1185333"/>
            </a:xfrm>
            <a:prstGeom prst="rect">
              <a:avLst/>
            </a:prstGeom>
          </p:spPr>
        </p:pic>
        <p:sp>
          <p:nvSpPr>
            <p:cNvPr id="47" name="CuadroTexto 2">
              <a:extLst>
                <a:ext uri="{FF2B5EF4-FFF2-40B4-BE49-F238E27FC236}">
                  <a16:creationId xmlns:a16="http://schemas.microsoft.com/office/drawing/2014/main" id="{0B12AE77-0370-4790-BF1A-D4835B91C189}"/>
                </a:ext>
              </a:extLst>
            </p:cNvPr>
            <p:cNvSpPr txBox="1"/>
            <p:nvPr/>
          </p:nvSpPr>
          <p:spPr>
            <a:xfrm rot="18068976">
              <a:off x="4694767" y="4302666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  <p:sp>
          <p:nvSpPr>
            <p:cNvPr id="48" name="CuadroTexto 24">
              <a:extLst>
                <a:ext uri="{FF2B5EF4-FFF2-40B4-BE49-F238E27FC236}">
                  <a16:creationId xmlns:a16="http://schemas.microsoft.com/office/drawing/2014/main" id="{21CA6F6F-4954-4685-9A3F-8210D1FDC7D4}"/>
                </a:ext>
              </a:extLst>
            </p:cNvPr>
            <p:cNvSpPr txBox="1"/>
            <p:nvPr/>
          </p:nvSpPr>
          <p:spPr>
            <a:xfrm rot="3466724">
              <a:off x="3510937" y="42037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dirty="0"/>
            </a:p>
          </p:txBody>
        </p:sp>
      </p:grpSp>
      <p:sp>
        <p:nvSpPr>
          <p:cNvPr id="44" name="CuadroTexto 11">
            <a:extLst>
              <a:ext uri="{FF2B5EF4-FFF2-40B4-BE49-F238E27FC236}">
                <a16:creationId xmlns:a16="http://schemas.microsoft.com/office/drawing/2014/main" id="{115897B1-2DB3-48C1-9B3B-1F43D892169E}"/>
              </a:ext>
            </a:extLst>
          </p:cNvPr>
          <p:cNvSpPr txBox="1"/>
          <p:nvPr/>
        </p:nvSpPr>
        <p:spPr>
          <a:xfrm>
            <a:off x="1441976" y="2135324"/>
            <a:ext cx="429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Principio de sustitución de Liskov</a:t>
            </a:r>
            <a:endParaRPr lang="es-CO" sz="2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A366037-3833-41A4-801C-DA1480574726}"/>
              </a:ext>
            </a:extLst>
          </p:cNvPr>
          <p:cNvSpPr/>
          <p:nvPr/>
        </p:nvSpPr>
        <p:spPr>
          <a:xfrm>
            <a:off x="6197786" y="2781655"/>
            <a:ext cx="5579348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MX" sz="2000" b="1" dirty="0"/>
              <a:t>Indicadores de Violaciones del LSP</a:t>
            </a:r>
          </a:p>
          <a:p>
            <a:endParaRPr lang="es-MX" dirty="0"/>
          </a:p>
          <a:p>
            <a:r>
              <a:rPr lang="es-MX" b="1" dirty="0"/>
              <a:t>Comprobaciones de tipo en tiempo de ejecución: </a:t>
            </a:r>
            <a:r>
              <a:rPr lang="es-MX" dirty="0" err="1">
                <a:solidFill>
                  <a:srgbClr val="FF0000"/>
                </a:solidFill>
              </a:rPr>
              <a:t>instanceof</a:t>
            </a:r>
            <a:r>
              <a:rPr lang="es-MX" dirty="0"/>
              <a:t> o equivalentes.</a:t>
            </a:r>
          </a:p>
          <a:p>
            <a:pPr algn="just"/>
            <a:endParaRPr lang="es-MX" dirty="0"/>
          </a:p>
          <a:p>
            <a:r>
              <a:rPr lang="es-MX" b="1" dirty="0"/>
              <a:t>Métodos que arrojan excepciones tipo </a:t>
            </a:r>
            <a:r>
              <a:rPr lang="es-MX" dirty="0"/>
              <a:t>"</a:t>
            </a:r>
            <a:r>
              <a:rPr lang="es-MX" dirty="0">
                <a:solidFill>
                  <a:srgbClr val="FF0000"/>
                </a:solidFill>
              </a:rPr>
              <a:t>UnsupportedOperation</a:t>
            </a:r>
            <a:r>
              <a:rPr lang="es-MX" dirty="0"/>
              <a:t>" .</a:t>
            </a:r>
          </a:p>
          <a:p>
            <a:pPr algn="just"/>
            <a:endParaRPr lang="es-MX" dirty="0"/>
          </a:p>
          <a:p>
            <a:pPr algn="just"/>
            <a:r>
              <a:rPr lang="es-MX" b="1" dirty="0"/>
              <a:t>Sobreescrituras que vacían funcionalidad:</a:t>
            </a:r>
            <a:r>
              <a:rPr lang="es-MX" dirty="0"/>
              <a:t> Métodos que no hacen nada o lanzan excepciones.</a:t>
            </a:r>
          </a:p>
        </p:txBody>
      </p:sp>
      <p:pic>
        <p:nvPicPr>
          <p:cNvPr id="14" name="Picture 2" descr="Liskov's substitution principle. Liskov's Substitution Principle was… | by  Alexander Urrego | Medium">
            <a:extLst>
              <a:ext uri="{FF2B5EF4-FFF2-40B4-BE49-F238E27FC236}">
                <a16:creationId xmlns:a16="http://schemas.microsoft.com/office/drawing/2014/main" id="{F407891E-3606-4C17-9E75-A36E01010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7" y="2781655"/>
            <a:ext cx="4959461" cy="330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131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B31D02A-0BF5-4F0F-9171-E8003188BEA2}"/>
              </a:ext>
            </a:extLst>
          </p:cNvPr>
          <p:cNvGrpSpPr/>
          <p:nvPr/>
        </p:nvGrpSpPr>
        <p:grpSpPr>
          <a:xfrm>
            <a:off x="29541" y="1300010"/>
            <a:ext cx="2562520" cy="1747935"/>
            <a:chOff x="353608" y="4009901"/>
            <a:chExt cx="2562520" cy="1747935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F49ADCE8-C293-4FCB-B1DA-E1B1340CCE65}"/>
                </a:ext>
              </a:extLst>
            </p:cNvPr>
            <p:cNvGrpSpPr/>
            <p:nvPr/>
          </p:nvGrpSpPr>
          <p:grpSpPr>
            <a:xfrm>
              <a:off x="538274" y="4352801"/>
              <a:ext cx="2377854" cy="1405035"/>
              <a:chOff x="4251546" y="3682292"/>
              <a:chExt cx="2377854" cy="1405035"/>
            </a:xfrm>
          </p:grpSpPr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E55D9FD1-7F7A-4067-8362-EBEA8EC84E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621" t="43529" r="27965" b="29780"/>
              <a:stretch/>
            </p:blipFill>
            <p:spPr>
              <a:xfrm>
                <a:off x="4251546" y="3682292"/>
                <a:ext cx="1099387" cy="1126067"/>
              </a:xfrm>
              <a:prstGeom prst="rect">
                <a:avLst/>
              </a:prstGeom>
            </p:spPr>
          </p:pic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FC8EFB0-3B0C-4D70-8A50-292D3ED63EF7}"/>
                  </a:ext>
                </a:extLst>
              </p:cNvPr>
              <p:cNvSpPr txBox="1"/>
              <p:nvPr/>
            </p:nvSpPr>
            <p:spPr>
              <a:xfrm>
                <a:off x="5350933" y="4717995"/>
                <a:ext cx="1278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s-CO" dirty="0"/>
              </a:p>
            </p:txBody>
          </p: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DD56EF5-8C9E-458F-90D5-B2630EE2BBB7}"/>
                </a:ext>
              </a:extLst>
            </p:cNvPr>
            <p:cNvSpPr txBox="1"/>
            <p:nvPr/>
          </p:nvSpPr>
          <p:spPr>
            <a:xfrm rot="18380268">
              <a:off x="195374" y="4168135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226F9E4-32CA-4205-BA67-49436B8B1C08}"/>
                </a:ext>
              </a:extLst>
            </p:cNvPr>
            <p:cNvSpPr txBox="1"/>
            <p:nvPr/>
          </p:nvSpPr>
          <p:spPr>
            <a:xfrm rot="3051097">
              <a:off x="1389941" y="4299111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F6841C0-7603-45D0-9150-31BB24DCA3BF}"/>
              </a:ext>
            </a:extLst>
          </p:cNvPr>
          <p:cNvSpPr/>
          <p:nvPr/>
        </p:nvSpPr>
        <p:spPr>
          <a:xfrm>
            <a:off x="7391713" y="1760202"/>
            <a:ext cx="4444013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2800" dirty="0"/>
              <a:t>“Los clientes no deberían verse obligados a depender de interfaces que no utilizan.”</a:t>
            </a:r>
            <a:endParaRPr lang="es-CO" sz="36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64AAE20-ADD2-4BE7-BDCF-4A9A5794CF0C}"/>
              </a:ext>
            </a:extLst>
          </p:cNvPr>
          <p:cNvSpPr txBox="1"/>
          <p:nvPr/>
        </p:nvSpPr>
        <p:spPr>
          <a:xfrm>
            <a:off x="1345941" y="2104533"/>
            <a:ext cx="490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segregación de interfaces</a:t>
            </a:r>
            <a:endParaRPr lang="es-CO" sz="24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8A9E1C3-56E0-451E-97C4-93723A8BA8D6}"/>
              </a:ext>
            </a:extLst>
          </p:cNvPr>
          <p:cNvSpPr/>
          <p:nvPr/>
        </p:nvSpPr>
        <p:spPr>
          <a:xfrm>
            <a:off x="7279827" y="3720082"/>
            <a:ext cx="44973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Refuerza la </a:t>
            </a:r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modularidad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, la </a:t>
            </a:r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alta cohesión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 y el </a:t>
            </a:r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bajo acoplamiento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, al permitir que cada cliente dependa solo de lo que realmente necesita.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CuadroTexto 9">
            <a:extLst>
              <a:ext uri="{FF2B5EF4-FFF2-40B4-BE49-F238E27FC236}">
                <a16:creationId xmlns:a16="http://schemas.microsoft.com/office/drawing/2014/main" id="{476F1D69-BE35-4C51-A9D0-C843AD9EA3C6}"/>
              </a:ext>
            </a:extLst>
          </p:cNvPr>
          <p:cNvSpPr txBox="1"/>
          <p:nvPr/>
        </p:nvSpPr>
        <p:spPr>
          <a:xfrm>
            <a:off x="1345805" y="1672373"/>
            <a:ext cx="6013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chemeClr val="accent5"/>
                </a:solidFill>
              </a:rPr>
              <a:t>Interface Segregation Principle</a:t>
            </a:r>
            <a:endParaRPr lang="es-CO" sz="3600" b="1" dirty="0">
              <a:solidFill>
                <a:schemeClr val="accent5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45C05E-1A43-B496-196F-59BFB374F649}"/>
              </a:ext>
            </a:extLst>
          </p:cNvPr>
          <p:cNvSpPr txBox="1"/>
          <p:nvPr/>
        </p:nvSpPr>
        <p:spPr>
          <a:xfrm>
            <a:off x="372533" y="2867763"/>
            <a:ext cx="67307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las </a:t>
            </a:r>
            <a:r>
              <a:rPr lang="es-MX" b="1" dirty="0"/>
              <a:t>interfaces deben ser específicas y cohesionadas</a:t>
            </a:r>
            <a:r>
              <a:rPr lang="es-MX" dirty="0"/>
              <a:t>, diseñadas para cumplir </a:t>
            </a:r>
            <a:r>
              <a:rPr lang="es-MX" b="1" dirty="0"/>
              <a:t>una única responsabilidad del cliente que las usa.</a:t>
            </a:r>
          </a:p>
          <a:p>
            <a:pPr algn="just"/>
            <a:endParaRPr lang="es-MX" b="1" dirty="0"/>
          </a:p>
          <a:p>
            <a:pPr algn="just"/>
            <a:r>
              <a:rPr lang="es-MX" dirty="0"/>
              <a:t>Evitando interfaces grandes o “gordas” que obligan a las clases implementadoras a definir métodos irrelevantes para su función.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3FC431-614A-D12A-873C-0318844D13DE}"/>
              </a:ext>
            </a:extLst>
          </p:cNvPr>
          <p:cNvSpPr txBox="1"/>
          <p:nvPr/>
        </p:nvSpPr>
        <p:spPr>
          <a:xfrm>
            <a:off x="414866" y="4646656"/>
            <a:ext cx="6976847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Objetivo principal:</a:t>
            </a:r>
          </a:p>
          <a:p>
            <a:r>
              <a:rPr lang="es-MX" dirty="0"/>
              <a:t>Evitar que una interfaz genérica o mal diseñada: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Obligue a las clases que la implementan a sobrecargarse con métodos que no utilizan.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Genere dependencias innecesarias entre módulos.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Incremente el riesgo de errores cuando se modifica un método que no es relevante para todos los clientes.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357257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B31D02A-0BF5-4F0F-9171-E8003188BEA2}"/>
              </a:ext>
            </a:extLst>
          </p:cNvPr>
          <p:cNvGrpSpPr/>
          <p:nvPr/>
        </p:nvGrpSpPr>
        <p:grpSpPr>
          <a:xfrm>
            <a:off x="29541" y="1300010"/>
            <a:ext cx="2562520" cy="1747935"/>
            <a:chOff x="353608" y="4009901"/>
            <a:chExt cx="2562520" cy="1747935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F49ADCE8-C293-4FCB-B1DA-E1B1340CCE65}"/>
                </a:ext>
              </a:extLst>
            </p:cNvPr>
            <p:cNvGrpSpPr/>
            <p:nvPr/>
          </p:nvGrpSpPr>
          <p:grpSpPr>
            <a:xfrm>
              <a:off x="538274" y="4352801"/>
              <a:ext cx="2377854" cy="1405035"/>
              <a:chOff x="4251546" y="3682292"/>
              <a:chExt cx="2377854" cy="1405035"/>
            </a:xfrm>
          </p:grpSpPr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E55D9FD1-7F7A-4067-8362-EBEA8EC84E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621" t="43529" r="27965" b="29780"/>
              <a:stretch/>
            </p:blipFill>
            <p:spPr>
              <a:xfrm>
                <a:off x="4251546" y="3682292"/>
                <a:ext cx="1099387" cy="1126067"/>
              </a:xfrm>
              <a:prstGeom prst="rect">
                <a:avLst/>
              </a:prstGeom>
            </p:spPr>
          </p:pic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FC8EFB0-3B0C-4D70-8A50-292D3ED63EF7}"/>
                  </a:ext>
                </a:extLst>
              </p:cNvPr>
              <p:cNvSpPr txBox="1"/>
              <p:nvPr/>
            </p:nvSpPr>
            <p:spPr>
              <a:xfrm>
                <a:off x="5350933" y="4717995"/>
                <a:ext cx="1278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s-CO" dirty="0"/>
              </a:p>
            </p:txBody>
          </p: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DD56EF5-8C9E-458F-90D5-B2630EE2BBB7}"/>
                </a:ext>
              </a:extLst>
            </p:cNvPr>
            <p:cNvSpPr txBox="1"/>
            <p:nvPr/>
          </p:nvSpPr>
          <p:spPr>
            <a:xfrm rot="18380268">
              <a:off x="195374" y="4168135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226F9E4-32CA-4205-BA67-49436B8B1C08}"/>
                </a:ext>
              </a:extLst>
            </p:cNvPr>
            <p:cNvSpPr txBox="1"/>
            <p:nvPr/>
          </p:nvSpPr>
          <p:spPr>
            <a:xfrm rot="3051097">
              <a:off x="1389941" y="4299111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F6841C0-7603-45D0-9150-31BB24DCA3BF}"/>
              </a:ext>
            </a:extLst>
          </p:cNvPr>
          <p:cNvSpPr/>
          <p:nvPr/>
        </p:nvSpPr>
        <p:spPr>
          <a:xfrm>
            <a:off x="7359503" y="2687206"/>
            <a:ext cx="4444013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2400" dirty="0"/>
              <a:t>El ISP promueve interfaces cohesivas, específicas para cada cliente en lugar de interfaces monolíticas.</a:t>
            </a:r>
            <a:endParaRPr lang="es-CO" sz="32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64AAE20-ADD2-4BE7-BDCF-4A9A5794CF0C}"/>
              </a:ext>
            </a:extLst>
          </p:cNvPr>
          <p:cNvSpPr txBox="1"/>
          <p:nvPr/>
        </p:nvSpPr>
        <p:spPr>
          <a:xfrm>
            <a:off x="1345941" y="2104533"/>
            <a:ext cx="490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segregación de interfaces</a:t>
            </a:r>
            <a:endParaRPr lang="es-CO" sz="2400" dirty="0"/>
          </a:p>
        </p:txBody>
      </p:sp>
      <p:sp>
        <p:nvSpPr>
          <p:cNvPr id="21" name="CuadroTexto 9">
            <a:extLst>
              <a:ext uri="{FF2B5EF4-FFF2-40B4-BE49-F238E27FC236}">
                <a16:creationId xmlns:a16="http://schemas.microsoft.com/office/drawing/2014/main" id="{476F1D69-BE35-4C51-A9D0-C843AD9EA3C6}"/>
              </a:ext>
            </a:extLst>
          </p:cNvPr>
          <p:cNvSpPr txBox="1"/>
          <p:nvPr/>
        </p:nvSpPr>
        <p:spPr>
          <a:xfrm>
            <a:off x="1345805" y="1672373"/>
            <a:ext cx="6013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chemeClr val="accent5"/>
                </a:solidFill>
              </a:rPr>
              <a:t>Interface Segregation Principle</a:t>
            </a:r>
            <a:endParaRPr lang="es-CO" sz="3600" b="1" dirty="0">
              <a:solidFill>
                <a:schemeClr val="accent5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4D4B779-BFEE-4721-95AD-2EFA8A2F3C3D}"/>
              </a:ext>
            </a:extLst>
          </p:cNvPr>
          <p:cNvSpPr/>
          <p:nvPr/>
        </p:nvSpPr>
        <p:spPr>
          <a:xfrm>
            <a:off x="7759059" y="4408487"/>
            <a:ext cx="3644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Con interfaces mas pequeñas, los clientes pueden decidir cuales son capaces de implementar</a:t>
            </a:r>
            <a:endParaRPr lang="es-CO" dirty="0">
              <a:solidFill>
                <a:schemeClr val="accent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F453BD-DAAF-CEC7-563B-5A8A98CE25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164"/>
          <a:stretch>
            <a:fillRect/>
          </a:stretch>
        </p:blipFill>
        <p:spPr>
          <a:xfrm>
            <a:off x="566146" y="2648267"/>
            <a:ext cx="6185507" cy="18926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A2BB8A-BB76-89A2-F128-071FB13C2D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083"/>
          <a:stretch>
            <a:fillRect/>
          </a:stretch>
        </p:blipFill>
        <p:spPr>
          <a:xfrm>
            <a:off x="1768469" y="4920451"/>
            <a:ext cx="5105400" cy="17956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09C9921-0D6C-9CBA-5C99-CED0D1CDB971}"/>
              </a:ext>
            </a:extLst>
          </p:cNvPr>
          <p:cNvSpPr txBox="1"/>
          <p:nvPr/>
        </p:nvSpPr>
        <p:spPr>
          <a:xfrm>
            <a:off x="191638" y="2908656"/>
            <a:ext cx="1636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❌ Violación del ISP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27D9F8-F8B2-A165-4400-663C4D40C374}"/>
              </a:ext>
            </a:extLst>
          </p:cNvPr>
          <p:cNvSpPr txBox="1"/>
          <p:nvPr/>
        </p:nvSpPr>
        <p:spPr>
          <a:xfrm>
            <a:off x="234687" y="5466623"/>
            <a:ext cx="1628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✅ Aplicación correcta del ISP</a:t>
            </a:r>
          </a:p>
        </p:txBody>
      </p:sp>
    </p:spTree>
    <p:extLst>
      <p:ext uri="{BB962C8B-B14F-4D97-AF65-F5344CB8AC3E}">
        <p14:creationId xmlns:p14="http://schemas.microsoft.com/office/powerpoint/2010/main" val="352292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B31D02A-0BF5-4F0F-9171-E8003188BEA2}"/>
              </a:ext>
            </a:extLst>
          </p:cNvPr>
          <p:cNvGrpSpPr/>
          <p:nvPr/>
        </p:nvGrpSpPr>
        <p:grpSpPr>
          <a:xfrm>
            <a:off x="29541" y="1300010"/>
            <a:ext cx="2562520" cy="1747935"/>
            <a:chOff x="353608" y="4009901"/>
            <a:chExt cx="2562520" cy="1747935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F49ADCE8-C293-4FCB-B1DA-E1B1340CCE65}"/>
                </a:ext>
              </a:extLst>
            </p:cNvPr>
            <p:cNvGrpSpPr/>
            <p:nvPr/>
          </p:nvGrpSpPr>
          <p:grpSpPr>
            <a:xfrm>
              <a:off x="538274" y="4352801"/>
              <a:ext cx="2377854" cy="1405035"/>
              <a:chOff x="4251546" y="3682292"/>
              <a:chExt cx="2377854" cy="1405035"/>
            </a:xfrm>
          </p:grpSpPr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E55D9FD1-7F7A-4067-8362-EBEA8EC84E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621" t="43529" r="27965" b="29780"/>
              <a:stretch/>
            </p:blipFill>
            <p:spPr>
              <a:xfrm>
                <a:off x="4251546" y="3682292"/>
                <a:ext cx="1099387" cy="1126067"/>
              </a:xfrm>
              <a:prstGeom prst="rect">
                <a:avLst/>
              </a:prstGeom>
            </p:spPr>
          </p:pic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FC8EFB0-3B0C-4D70-8A50-292D3ED63EF7}"/>
                  </a:ext>
                </a:extLst>
              </p:cNvPr>
              <p:cNvSpPr txBox="1"/>
              <p:nvPr/>
            </p:nvSpPr>
            <p:spPr>
              <a:xfrm>
                <a:off x="5350933" y="4717995"/>
                <a:ext cx="1278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s-CO" dirty="0"/>
              </a:p>
            </p:txBody>
          </p: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DD56EF5-8C9E-458F-90D5-B2630EE2BBB7}"/>
                </a:ext>
              </a:extLst>
            </p:cNvPr>
            <p:cNvSpPr txBox="1"/>
            <p:nvPr/>
          </p:nvSpPr>
          <p:spPr>
            <a:xfrm rot="18380268">
              <a:off x="195374" y="4168135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226F9E4-32CA-4205-BA67-49436B8B1C08}"/>
                </a:ext>
              </a:extLst>
            </p:cNvPr>
            <p:cNvSpPr txBox="1"/>
            <p:nvPr/>
          </p:nvSpPr>
          <p:spPr>
            <a:xfrm rot="3051097">
              <a:off x="1389941" y="4299111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64AAE20-ADD2-4BE7-BDCF-4A9A5794CF0C}"/>
              </a:ext>
            </a:extLst>
          </p:cNvPr>
          <p:cNvSpPr txBox="1"/>
          <p:nvPr/>
        </p:nvSpPr>
        <p:spPr>
          <a:xfrm>
            <a:off x="1345941" y="2104533"/>
            <a:ext cx="490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segregación de interfaces</a:t>
            </a:r>
            <a:endParaRPr lang="es-CO" sz="2400" dirty="0"/>
          </a:p>
        </p:txBody>
      </p:sp>
      <p:sp>
        <p:nvSpPr>
          <p:cNvPr id="21" name="CuadroTexto 9">
            <a:extLst>
              <a:ext uri="{FF2B5EF4-FFF2-40B4-BE49-F238E27FC236}">
                <a16:creationId xmlns:a16="http://schemas.microsoft.com/office/drawing/2014/main" id="{476F1D69-BE35-4C51-A9D0-C843AD9EA3C6}"/>
              </a:ext>
            </a:extLst>
          </p:cNvPr>
          <p:cNvSpPr txBox="1"/>
          <p:nvPr/>
        </p:nvSpPr>
        <p:spPr>
          <a:xfrm>
            <a:off x="1345805" y="1672373"/>
            <a:ext cx="6013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chemeClr val="accent5"/>
                </a:solidFill>
              </a:rPr>
              <a:t>Interface Segregation Principle</a:t>
            </a:r>
            <a:endParaRPr lang="es-CO" sz="3600" b="1" dirty="0">
              <a:solidFill>
                <a:schemeClr val="accent5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1C9F48-8CD7-44D4-8C7C-5E3CD5E84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41" y="2840922"/>
            <a:ext cx="5158693" cy="35830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DCA62B-5345-4C7D-9F20-7C64ED4A7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348" y="2028552"/>
            <a:ext cx="4563445" cy="4618295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EABC032C-D40F-4254-83BF-5CBF16497B61}"/>
              </a:ext>
            </a:extLst>
          </p:cNvPr>
          <p:cNvSpPr/>
          <p:nvPr/>
        </p:nvSpPr>
        <p:spPr>
          <a:xfrm>
            <a:off x="372534" y="6404885"/>
            <a:ext cx="4872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Violación ISP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26C9DFEC-FC8B-4EB3-988A-52B4C6D5C799}"/>
              </a:ext>
            </a:extLst>
          </p:cNvPr>
          <p:cNvSpPr/>
          <p:nvPr/>
        </p:nvSpPr>
        <p:spPr>
          <a:xfrm rot="16200000">
            <a:off x="5370035" y="4153032"/>
            <a:ext cx="3179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Aplicación correcta de ISP</a:t>
            </a:r>
            <a:endParaRPr lang="es-CO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5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B31D02A-0BF5-4F0F-9171-E8003188BEA2}"/>
              </a:ext>
            </a:extLst>
          </p:cNvPr>
          <p:cNvGrpSpPr/>
          <p:nvPr/>
        </p:nvGrpSpPr>
        <p:grpSpPr>
          <a:xfrm>
            <a:off x="29541" y="1300010"/>
            <a:ext cx="2562520" cy="1747935"/>
            <a:chOff x="353608" y="4009901"/>
            <a:chExt cx="2562520" cy="1747935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F49ADCE8-C293-4FCB-B1DA-E1B1340CCE65}"/>
                </a:ext>
              </a:extLst>
            </p:cNvPr>
            <p:cNvGrpSpPr/>
            <p:nvPr/>
          </p:nvGrpSpPr>
          <p:grpSpPr>
            <a:xfrm>
              <a:off x="538274" y="4352801"/>
              <a:ext cx="2377854" cy="1405035"/>
              <a:chOff x="4251546" y="3682292"/>
              <a:chExt cx="2377854" cy="1405035"/>
            </a:xfrm>
          </p:grpSpPr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E55D9FD1-7F7A-4067-8362-EBEA8EC84E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621" t="43529" r="27965" b="29780"/>
              <a:stretch/>
            </p:blipFill>
            <p:spPr>
              <a:xfrm>
                <a:off x="4251546" y="3682292"/>
                <a:ext cx="1099387" cy="1126067"/>
              </a:xfrm>
              <a:prstGeom prst="rect">
                <a:avLst/>
              </a:prstGeom>
            </p:spPr>
          </p:pic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FC8EFB0-3B0C-4D70-8A50-292D3ED63EF7}"/>
                  </a:ext>
                </a:extLst>
              </p:cNvPr>
              <p:cNvSpPr txBox="1"/>
              <p:nvPr/>
            </p:nvSpPr>
            <p:spPr>
              <a:xfrm>
                <a:off x="5350933" y="4717995"/>
                <a:ext cx="1278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s-CO" dirty="0"/>
              </a:p>
            </p:txBody>
          </p: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DD56EF5-8C9E-458F-90D5-B2630EE2BBB7}"/>
                </a:ext>
              </a:extLst>
            </p:cNvPr>
            <p:cNvSpPr txBox="1"/>
            <p:nvPr/>
          </p:nvSpPr>
          <p:spPr>
            <a:xfrm rot="18380268">
              <a:off x="195374" y="4168135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226F9E4-32CA-4205-BA67-49436B8B1C08}"/>
                </a:ext>
              </a:extLst>
            </p:cNvPr>
            <p:cNvSpPr txBox="1"/>
            <p:nvPr/>
          </p:nvSpPr>
          <p:spPr>
            <a:xfrm rot="3051097">
              <a:off x="1389941" y="4299111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64AAE20-ADD2-4BE7-BDCF-4A9A5794CF0C}"/>
              </a:ext>
            </a:extLst>
          </p:cNvPr>
          <p:cNvSpPr txBox="1"/>
          <p:nvPr/>
        </p:nvSpPr>
        <p:spPr>
          <a:xfrm>
            <a:off x="1345941" y="2104533"/>
            <a:ext cx="490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segregación de interfaces</a:t>
            </a:r>
            <a:endParaRPr lang="es-CO" sz="2400" dirty="0"/>
          </a:p>
        </p:txBody>
      </p:sp>
      <p:sp>
        <p:nvSpPr>
          <p:cNvPr id="21" name="CuadroTexto 9">
            <a:extLst>
              <a:ext uri="{FF2B5EF4-FFF2-40B4-BE49-F238E27FC236}">
                <a16:creationId xmlns:a16="http://schemas.microsoft.com/office/drawing/2014/main" id="{476F1D69-BE35-4C51-A9D0-C843AD9EA3C6}"/>
              </a:ext>
            </a:extLst>
          </p:cNvPr>
          <p:cNvSpPr txBox="1"/>
          <p:nvPr/>
        </p:nvSpPr>
        <p:spPr>
          <a:xfrm>
            <a:off x="1345805" y="1672373"/>
            <a:ext cx="6013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chemeClr val="accent5"/>
                </a:solidFill>
              </a:rPr>
              <a:t>Interface Segregation Principle</a:t>
            </a:r>
            <a:endParaRPr lang="es-CO" sz="3600" b="1" dirty="0">
              <a:solidFill>
                <a:schemeClr val="accent5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3060BD6-92BF-49EE-87C6-C6F5BFE3A583}"/>
              </a:ext>
            </a:extLst>
          </p:cNvPr>
          <p:cNvSpPr/>
          <p:nvPr/>
        </p:nvSpPr>
        <p:spPr>
          <a:xfrm>
            <a:off x="6373071" y="2774668"/>
            <a:ext cx="512904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chemeClr val="accent6">
                    <a:lumMod val="75000"/>
                  </a:schemeClr>
                </a:solidFill>
              </a:rPr>
              <a:t>Beneficios Estratégicos del ISP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F2A1A2-F740-E31C-129F-9B360F6E2A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083"/>
          <a:stretch>
            <a:fillRect/>
          </a:stretch>
        </p:blipFill>
        <p:spPr>
          <a:xfrm>
            <a:off x="186541" y="3201137"/>
            <a:ext cx="5087143" cy="1789204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DC1A0ED-FA0A-9773-F3E5-FE6739296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48995"/>
              </p:ext>
            </p:extLst>
          </p:nvPr>
        </p:nvGraphicFramePr>
        <p:xfrm>
          <a:off x="5474836" y="3266312"/>
          <a:ext cx="6445818" cy="2904930"/>
        </p:xfrm>
        <a:graphic>
          <a:graphicData uri="http://schemas.openxmlformats.org/drawingml/2006/table">
            <a:tbl>
              <a:tblPr/>
              <a:tblGrid>
                <a:gridCol w="1852781">
                  <a:extLst>
                    <a:ext uri="{9D8B030D-6E8A-4147-A177-3AD203B41FA5}">
                      <a16:colId xmlns:a16="http://schemas.microsoft.com/office/drawing/2014/main" val="353722822"/>
                    </a:ext>
                  </a:extLst>
                </a:gridCol>
                <a:gridCol w="4593037">
                  <a:extLst>
                    <a:ext uri="{9D8B030D-6E8A-4147-A177-3AD203B41FA5}">
                      <a16:colId xmlns:a16="http://schemas.microsoft.com/office/drawing/2014/main" val="394906979"/>
                    </a:ext>
                  </a:extLst>
                </a:gridCol>
              </a:tblGrid>
              <a:tr h="3083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b="1" dirty="0"/>
                        <a:t>Beneficio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b="1" dirty="0"/>
                        <a:t>Descripción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068687"/>
                  </a:ext>
                </a:extLst>
              </a:tr>
              <a:tr h="513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b="1" dirty="0"/>
                        <a:t>Alta cohesión</a:t>
                      </a:r>
                      <a:endParaRPr lang="es-CO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/>
                        <a:t>Cada interfaz representa un conjunto lógico de operaciones.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24885"/>
                  </a:ext>
                </a:extLst>
              </a:tr>
              <a:tr h="513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b="1" dirty="0"/>
                        <a:t>Bajo acoplamiento</a:t>
                      </a:r>
                      <a:endParaRPr lang="es-CO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/>
                        <a:t>Los clientes dependen solo de los métodos que realmente usan.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830818"/>
                  </a:ext>
                </a:extLst>
              </a:tr>
              <a:tr h="513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b="1" dirty="0"/>
                        <a:t>Flexibilidad</a:t>
                      </a:r>
                      <a:endParaRPr lang="es-CO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/>
                        <a:t>Es más fácil extender o modificar comportamientos sin romper otros módulos.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89546"/>
                  </a:ext>
                </a:extLst>
              </a:tr>
              <a:tr h="513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b="1" dirty="0"/>
                        <a:t>Escalabilidad modular</a:t>
                      </a:r>
                      <a:endParaRPr lang="es-CO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/>
                        <a:t>Nuevas interfaces pueden añadirse sin afectar las existentes.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636897"/>
                  </a:ext>
                </a:extLst>
              </a:tr>
              <a:tr h="513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b="1" dirty="0"/>
                        <a:t>Compatibilidad con OCP y DIP</a:t>
                      </a:r>
                      <a:endParaRPr lang="es-MX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Facilita la aplicación de los otros principios SOLID.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85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913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B92B347E-82EE-42BF-A8CF-760B65A18F51}"/>
              </a:ext>
            </a:extLst>
          </p:cNvPr>
          <p:cNvGrpSpPr/>
          <p:nvPr/>
        </p:nvGrpSpPr>
        <p:grpSpPr>
          <a:xfrm>
            <a:off x="0" y="1583803"/>
            <a:ext cx="1527391" cy="2074151"/>
            <a:chOff x="4568609" y="3047945"/>
            <a:chExt cx="1527391" cy="2074151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E2160CD-EEEA-47C0-AE02-07B5ABAC8E9F}"/>
                </a:ext>
              </a:extLst>
            </p:cNvPr>
            <p:cNvGrpSpPr/>
            <p:nvPr/>
          </p:nvGrpSpPr>
          <p:grpSpPr>
            <a:xfrm>
              <a:off x="4666442" y="3047945"/>
              <a:ext cx="1429558" cy="2074151"/>
              <a:chOff x="5199842" y="3013176"/>
              <a:chExt cx="1429558" cy="2074151"/>
            </a:xfrm>
          </p:grpSpPr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60528464-EE55-4F7D-8FC1-D32DB78AE8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9780" t="27669" r="11132" b="42848"/>
              <a:stretch/>
            </p:blipFill>
            <p:spPr>
              <a:xfrm>
                <a:off x="5199842" y="3013176"/>
                <a:ext cx="1278467" cy="1243858"/>
              </a:xfrm>
              <a:prstGeom prst="rect">
                <a:avLst/>
              </a:prstGeom>
            </p:spPr>
          </p:pic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303E9EF7-5BC5-4B91-B8D1-62D539FC7A72}"/>
                  </a:ext>
                </a:extLst>
              </p:cNvPr>
              <p:cNvSpPr txBox="1"/>
              <p:nvPr/>
            </p:nvSpPr>
            <p:spPr>
              <a:xfrm>
                <a:off x="5350933" y="4717995"/>
                <a:ext cx="1278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s-CO" dirty="0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048DFC2F-44E2-4BA4-948F-11EA1C00931F}"/>
                </a:ext>
              </a:extLst>
            </p:cNvPr>
            <p:cNvSpPr txBox="1"/>
            <p:nvPr/>
          </p:nvSpPr>
          <p:spPr>
            <a:xfrm rot="3325826">
              <a:off x="4329953" y="3984674"/>
              <a:ext cx="747509" cy="270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F6841C0-7603-45D0-9150-31BB24DCA3BF}"/>
              </a:ext>
            </a:extLst>
          </p:cNvPr>
          <p:cNvSpPr/>
          <p:nvPr/>
        </p:nvSpPr>
        <p:spPr>
          <a:xfrm>
            <a:off x="7553339" y="1760202"/>
            <a:ext cx="4282388" cy="22467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2000" b="1" dirty="0"/>
              <a:t>“</a:t>
            </a:r>
            <a:r>
              <a:rPr lang="es-MX" sz="2000" dirty="0"/>
              <a:t>Las clases de alto nivel no deben depender de clases de bajo nivel. Ambas deben depender de abstracciones. Las</a:t>
            </a:r>
          </a:p>
          <a:p>
            <a:pPr algn="ctr"/>
            <a:r>
              <a:rPr lang="es-MX" sz="2000" dirty="0"/>
              <a:t>abstracciones no deben depender de detalles. Los detalles </a:t>
            </a:r>
            <a:r>
              <a:rPr lang="es-CO" sz="2000" dirty="0"/>
              <a:t>deben depender de abstracciones.</a:t>
            </a:r>
            <a:r>
              <a:rPr lang="es-CO" sz="2000" b="1" dirty="0"/>
              <a:t>”</a:t>
            </a:r>
            <a:endParaRPr lang="es-CO" sz="48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64AAE20-ADD2-4BE7-BDCF-4A9A5794CF0C}"/>
              </a:ext>
            </a:extLst>
          </p:cNvPr>
          <p:cNvSpPr txBox="1"/>
          <p:nvPr/>
        </p:nvSpPr>
        <p:spPr>
          <a:xfrm>
            <a:off x="1345941" y="2104533"/>
            <a:ext cx="5058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inversión de dependencias</a:t>
            </a:r>
            <a:endParaRPr lang="es-CO" sz="2400" dirty="0"/>
          </a:p>
        </p:txBody>
      </p:sp>
      <p:sp>
        <p:nvSpPr>
          <p:cNvPr id="21" name="CuadroTexto 9">
            <a:extLst>
              <a:ext uri="{FF2B5EF4-FFF2-40B4-BE49-F238E27FC236}">
                <a16:creationId xmlns:a16="http://schemas.microsoft.com/office/drawing/2014/main" id="{476F1D69-BE35-4C51-A9D0-C843AD9EA3C6}"/>
              </a:ext>
            </a:extLst>
          </p:cNvPr>
          <p:cNvSpPr txBox="1"/>
          <p:nvPr/>
        </p:nvSpPr>
        <p:spPr>
          <a:xfrm>
            <a:off x="1345805" y="1672373"/>
            <a:ext cx="620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C26E94"/>
                </a:solidFill>
              </a:rPr>
              <a:t>Dependency Inversion Principle</a:t>
            </a:r>
            <a:endParaRPr lang="es-CO" sz="3600" b="1" dirty="0">
              <a:solidFill>
                <a:srgbClr val="C26E94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0BE66AE3-BAA5-B60E-44AF-617C2E0BA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175952"/>
              </p:ext>
            </p:extLst>
          </p:nvPr>
        </p:nvGraphicFramePr>
        <p:xfrm>
          <a:off x="7516122" y="4287564"/>
          <a:ext cx="4356822" cy="207204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57023">
                  <a:extLst>
                    <a:ext uri="{9D8B030D-6E8A-4147-A177-3AD203B41FA5}">
                      <a16:colId xmlns:a16="http://schemas.microsoft.com/office/drawing/2014/main" val="2976992435"/>
                    </a:ext>
                  </a:extLst>
                </a:gridCol>
                <a:gridCol w="2899799">
                  <a:extLst>
                    <a:ext uri="{9D8B030D-6E8A-4147-A177-3AD203B41FA5}">
                      <a16:colId xmlns:a16="http://schemas.microsoft.com/office/drawing/2014/main" val="2890002972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Concepto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</a:rPr>
                        <a:t>Significado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5655538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chemeClr val="tx1"/>
                          </a:solidFill>
                          <a:effectLst/>
                        </a:rPr>
                        <a:t>Módulo de alto nivel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Lógica de negocio, reglas importantes del sistema.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9091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chemeClr val="tx1"/>
                          </a:solidFill>
                          <a:effectLst/>
                        </a:rPr>
                        <a:t>Módulo de bajo nivel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Implementaciones concretas, acceso a datos, </a:t>
                      </a:r>
                      <a:r>
                        <a:rPr lang="es-CO" sz="1200" dirty="0" err="1">
                          <a:effectLst/>
                        </a:rPr>
                        <a:t>APIs</a:t>
                      </a:r>
                      <a:r>
                        <a:rPr lang="es-CO" sz="1200" dirty="0">
                          <a:effectLst/>
                        </a:rPr>
                        <a:t>, utilidades.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267676"/>
                  </a:ext>
                </a:extLst>
              </a:tr>
              <a:tr h="572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chemeClr val="tx1"/>
                          </a:solidFill>
                          <a:effectLst/>
                        </a:rPr>
                        <a:t>Abstracción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Interfaces o clases abstractas que definen qué se debe hacer, pero no cómo.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4419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chemeClr val="tx1"/>
                          </a:solidFill>
                          <a:effectLst/>
                        </a:rPr>
                        <a:t>Detalles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Clases concretas que implementan la abstracción.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01283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344F7E65-FD69-9319-AD12-FBC5B33CE321}"/>
              </a:ext>
            </a:extLst>
          </p:cNvPr>
          <p:cNvSpPr txBox="1"/>
          <p:nvPr/>
        </p:nvSpPr>
        <p:spPr>
          <a:xfrm>
            <a:off x="737066" y="3350426"/>
            <a:ext cx="5909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El código de negocio no debe acoplarse directamente a los detalles técnicos, sino comunicarse a través de interfaces o abstracciones.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628FAD-B204-1F35-56C6-5ACD5FB990B9}"/>
              </a:ext>
            </a:extLst>
          </p:cNvPr>
          <p:cNvSpPr txBox="1"/>
          <p:nvPr/>
        </p:nvSpPr>
        <p:spPr>
          <a:xfrm>
            <a:off x="737066" y="4689676"/>
            <a:ext cx="5909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Los contratos (interfaces, clases abstractas) deben definirse en el nivel de negocio, y las implementaciones concretas (detalles técnicos) deben adaptarse a esos contratos.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201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096493" y="1878579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Unidad 1. Fundamentos avanzados de diseño O.O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162948" y="2672396"/>
            <a:ext cx="108161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1.1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Abstracción y encapsulamiento</a:t>
            </a:r>
            <a:endParaRPr kumimoji="0" lang="es-CO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1.2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Acoplamiento y cohesión</a:t>
            </a:r>
            <a:endParaRPr kumimoji="0" lang="es-CO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1.3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Delegación y responsabilidad</a:t>
            </a:r>
            <a:endParaRPr kumimoji="0" lang="es-CO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1.4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Modelado en UML</a:t>
            </a:r>
            <a:endParaRPr kumimoji="0" lang="es-CO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1.5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Principios SOLID - GRASP</a:t>
            </a:r>
            <a:endParaRPr kumimoji="0" lang="es-CO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1.6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Principios </a:t>
            </a:r>
            <a:r>
              <a:rPr lang="es-CO" sz="2400" dirty="0"/>
              <a:t>DRY, KISS, YAGNI, </a:t>
            </a:r>
            <a:r>
              <a:rPr lang="es-CO" sz="2400" dirty="0" err="1"/>
              <a:t>IoC</a:t>
            </a:r>
            <a:r>
              <a:rPr lang="es-CO" sz="2400" dirty="0"/>
              <a:t>, Ley de </a:t>
            </a:r>
            <a:r>
              <a:rPr lang="es-CO" sz="2400" dirty="0" err="1"/>
              <a:t>Demeter</a:t>
            </a:r>
            <a:endParaRPr kumimoji="0" lang="es-CO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75F8C31-EADE-4A22-9759-A35CBB4FC0A8}"/>
              </a:ext>
            </a:extLst>
          </p:cNvPr>
          <p:cNvSpPr/>
          <p:nvPr/>
        </p:nvSpPr>
        <p:spPr>
          <a:xfrm>
            <a:off x="6722533" y="0"/>
            <a:ext cx="5469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MODULO DE PATRONES DE DISEÑO DE SOFTWARE</a:t>
            </a:r>
          </a:p>
        </p:txBody>
      </p:sp>
    </p:spTree>
    <p:extLst>
      <p:ext uri="{BB962C8B-B14F-4D97-AF65-F5344CB8AC3E}">
        <p14:creationId xmlns:p14="http://schemas.microsoft.com/office/powerpoint/2010/main" val="1233426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B92B347E-82EE-42BF-A8CF-760B65A18F51}"/>
              </a:ext>
            </a:extLst>
          </p:cNvPr>
          <p:cNvGrpSpPr/>
          <p:nvPr/>
        </p:nvGrpSpPr>
        <p:grpSpPr>
          <a:xfrm>
            <a:off x="0" y="1583803"/>
            <a:ext cx="1527391" cy="2074151"/>
            <a:chOff x="4568609" y="3047945"/>
            <a:chExt cx="1527391" cy="2074151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E2160CD-EEEA-47C0-AE02-07B5ABAC8E9F}"/>
                </a:ext>
              </a:extLst>
            </p:cNvPr>
            <p:cNvGrpSpPr/>
            <p:nvPr/>
          </p:nvGrpSpPr>
          <p:grpSpPr>
            <a:xfrm>
              <a:off x="4666442" y="3047945"/>
              <a:ext cx="1429558" cy="2074151"/>
              <a:chOff x="5199842" y="3013176"/>
              <a:chExt cx="1429558" cy="2074151"/>
            </a:xfrm>
          </p:grpSpPr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60528464-EE55-4F7D-8FC1-D32DB78AE8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9780" t="27669" r="11132" b="42848"/>
              <a:stretch/>
            </p:blipFill>
            <p:spPr>
              <a:xfrm>
                <a:off x="5199842" y="3013176"/>
                <a:ext cx="1278467" cy="1243858"/>
              </a:xfrm>
              <a:prstGeom prst="rect">
                <a:avLst/>
              </a:prstGeom>
            </p:spPr>
          </p:pic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303E9EF7-5BC5-4B91-B8D1-62D539FC7A72}"/>
                  </a:ext>
                </a:extLst>
              </p:cNvPr>
              <p:cNvSpPr txBox="1"/>
              <p:nvPr/>
            </p:nvSpPr>
            <p:spPr>
              <a:xfrm>
                <a:off x="5350933" y="4717995"/>
                <a:ext cx="1278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s-CO" dirty="0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048DFC2F-44E2-4BA4-948F-11EA1C00931F}"/>
                </a:ext>
              </a:extLst>
            </p:cNvPr>
            <p:cNvSpPr txBox="1"/>
            <p:nvPr/>
          </p:nvSpPr>
          <p:spPr>
            <a:xfrm rot="3325826">
              <a:off x="4329953" y="3984674"/>
              <a:ext cx="747509" cy="270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64AAE20-ADD2-4BE7-BDCF-4A9A5794CF0C}"/>
              </a:ext>
            </a:extLst>
          </p:cNvPr>
          <p:cNvSpPr txBox="1"/>
          <p:nvPr/>
        </p:nvSpPr>
        <p:spPr>
          <a:xfrm>
            <a:off x="1345941" y="2104533"/>
            <a:ext cx="5058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inversión de dependencias</a:t>
            </a:r>
            <a:endParaRPr lang="es-CO" sz="2400" dirty="0"/>
          </a:p>
        </p:txBody>
      </p:sp>
      <p:sp>
        <p:nvSpPr>
          <p:cNvPr id="21" name="CuadroTexto 9">
            <a:extLst>
              <a:ext uri="{FF2B5EF4-FFF2-40B4-BE49-F238E27FC236}">
                <a16:creationId xmlns:a16="http://schemas.microsoft.com/office/drawing/2014/main" id="{476F1D69-BE35-4C51-A9D0-C843AD9EA3C6}"/>
              </a:ext>
            </a:extLst>
          </p:cNvPr>
          <p:cNvSpPr txBox="1"/>
          <p:nvPr/>
        </p:nvSpPr>
        <p:spPr>
          <a:xfrm>
            <a:off x="1345805" y="1672373"/>
            <a:ext cx="620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C26E94"/>
                </a:solidFill>
              </a:rPr>
              <a:t>Dependency Inversion Principle</a:t>
            </a:r>
            <a:endParaRPr lang="es-CO" sz="3600" b="1" dirty="0">
              <a:solidFill>
                <a:srgbClr val="C26E94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69B65C2-BC6F-4AA0-9C97-33CA50678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267" y="2152570"/>
            <a:ext cx="4850900" cy="470543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33F1D0F2-C739-44F8-85F2-9DF2BDDD14B2}"/>
              </a:ext>
            </a:extLst>
          </p:cNvPr>
          <p:cNvSpPr/>
          <p:nvPr/>
        </p:nvSpPr>
        <p:spPr>
          <a:xfrm>
            <a:off x="1345805" y="2750864"/>
            <a:ext cx="4248005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1600" b="1" dirty="0"/>
              <a:t>“</a:t>
            </a:r>
            <a:r>
              <a:rPr lang="es-MX" sz="1600" dirty="0"/>
              <a:t>Las clases de alto nivel no deben depender de clases de bajo nivel. Ambas deben depender de abstracciones. Las</a:t>
            </a:r>
          </a:p>
          <a:p>
            <a:pPr algn="ctr"/>
            <a:r>
              <a:rPr lang="es-MX" sz="1600" dirty="0"/>
              <a:t>abstracciones no deben depender de detalles. Los detalles </a:t>
            </a:r>
            <a:r>
              <a:rPr lang="es-CO" sz="1600" dirty="0"/>
              <a:t>deben depender de abstracciones.</a:t>
            </a:r>
            <a:r>
              <a:rPr lang="es-CO" sz="1600" b="1" dirty="0"/>
              <a:t>”</a:t>
            </a:r>
            <a:endParaRPr lang="es-CO" sz="4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B7112B-F17C-477A-B41F-B7A315B0B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244" y="4258969"/>
            <a:ext cx="4031125" cy="23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87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B92B347E-82EE-42BF-A8CF-760B65A18F51}"/>
              </a:ext>
            </a:extLst>
          </p:cNvPr>
          <p:cNvGrpSpPr/>
          <p:nvPr/>
        </p:nvGrpSpPr>
        <p:grpSpPr>
          <a:xfrm>
            <a:off x="0" y="1583803"/>
            <a:ext cx="1527391" cy="2074151"/>
            <a:chOff x="4568609" y="3047945"/>
            <a:chExt cx="1527391" cy="2074151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E2160CD-EEEA-47C0-AE02-07B5ABAC8E9F}"/>
                </a:ext>
              </a:extLst>
            </p:cNvPr>
            <p:cNvGrpSpPr/>
            <p:nvPr/>
          </p:nvGrpSpPr>
          <p:grpSpPr>
            <a:xfrm>
              <a:off x="4666442" y="3047945"/>
              <a:ext cx="1429558" cy="2074151"/>
              <a:chOff x="5199842" y="3013176"/>
              <a:chExt cx="1429558" cy="2074151"/>
            </a:xfrm>
          </p:grpSpPr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60528464-EE55-4F7D-8FC1-D32DB78AE8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9780" t="27669" r="11132" b="42848"/>
              <a:stretch/>
            </p:blipFill>
            <p:spPr>
              <a:xfrm>
                <a:off x="5199842" y="3013176"/>
                <a:ext cx="1278467" cy="1243858"/>
              </a:xfrm>
              <a:prstGeom prst="rect">
                <a:avLst/>
              </a:prstGeom>
            </p:spPr>
          </p:pic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303E9EF7-5BC5-4B91-B8D1-62D539FC7A72}"/>
                  </a:ext>
                </a:extLst>
              </p:cNvPr>
              <p:cNvSpPr txBox="1"/>
              <p:nvPr/>
            </p:nvSpPr>
            <p:spPr>
              <a:xfrm>
                <a:off x="5350933" y="4717995"/>
                <a:ext cx="12784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s-CO" dirty="0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048DFC2F-44E2-4BA4-948F-11EA1C00931F}"/>
                </a:ext>
              </a:extLst>
            </p:cNvPr>
            <p:cNvSpPr txBox="1"/>
            <p:nvPr/>
          </p:nvSpPr>
          <p:spPr>
            <a:xfrm rot="3325826">
              <a:off x="4329953" y="3984674"/>
              <a:ext cx="747509" cy="270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SOLID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64AAE20-ADD2-4BE7-BDCF-4A9A5794CF0C}"/>
              </a:ext>
            </a:extLst>
          </p:cNvPr>
          <p:cNvSpPr txBox="1"/>
          <p:nvPr/>
        </p:nvSpPr>
        <p:spPr>
          <a:xfrm>
            <a:off x="1345941" y="2104533"/>
            <a:ext cx="5058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Principio de inversión de dependencias</a:t>
            </a:r>
            <a:endParaRPr lang="es-CO" sz="2400" dirty="0"/>
          </a:p>
        </p:txBody>
      </p:sp>
      <p:sp>
        <p:nvSpPr>
          <p:cNvPr id="21" name="CuadroTexto 9">
            <a:extLst>
              <a:ext uri="{FF2B5EF4-FFF2-40B4-BE49-F238E27FC236}">
                <a16:creationId xmlns:a16="http://schemas.microsoft.com/office/drawing/2014/main" id="{476F1D69-BE35-4C51-A9D0-C843AD9EA3C6}"/>
              </a:ext>
            </a:extLst>
          </p:cNvPr>
          <p:cNvSpPr txBox="1"/>
          <p:nvPr/>
        </p:nvSpPr>
        <p:spPr>
          <a:xfrm>
            <a:off x="1345805" y="1672373"/>
            <a:ext cx="620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rgbClr val="C26E94"/>
                </a:solidFill>
              </a:rPr>
              <a:t>Dependency Inversion Principle</a:t>
            </a:r>
            <a:endParaRPr lang="es-CO" sz="3600" b="1" dirty="0">
              <a:solidFill>
                <a:srgbClr val="C26E94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2D59ED-F297-45A6-B846-40AE7D4C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2" y="2986491"/>
            <a:ext cx="5717062" cy="26106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B17F99-D3A6-4232-8675-9DAE3AC31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449" y="1583802"/>
            <a:ext cx="4421627" cy="28053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137FC9A-9B18-47AD-AE5E-2A49A665C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449" y="4362673"/>
            <a:ext cx="4253504" cy="2468881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4364773E-5BBB-4CCA-949A-47E1C2E28803}"/>
              </a:ext>
            </a:extLst>
          </p:cNvPr>
          <p:cNvSpPr/>
          <p:nvPr/>
        </p:nvSpPr>
        <p:spPr>
          <a:xfrm>
            <a:off x="372534" y="5641966"/>
            <a:ext cx="4872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Violación DIP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6C308DF-EEE8-476A-A9A8-A0A0FB5F530C}"/>
              </a:ext>
            </a:extLst>
          </p:cNvPr>
          <p:cNvSpPr/>
          <p:nvPr/>
        </p:nvSpPr>
        <p:spPr>
          <a:xfrm rot="16200000">
            <a:off x="5454561" y="4074406"/>
            <a:ext cx="3504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Aplicación Correcta DIP</a:t>
            </a:r>
            <a:endParaRPr lang="es-CO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90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GRASP - </a:t>
            </a:r>
            <a:r>
              <a:rPr lang="es-CO" sz="2800" dirty="0"/>
              <a:t>General Responsibility Assignment Software Patterns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4494A28-D4B1-4E49-B1AA-35B48EADB288}"/>
              </a:ext>
            </a:extLst>
          </p:cNvPr>
          <p:cNvSpPr/>
          <p:nvPr/>
        </p:nvSpPr>
        <p:spPr>
          <a:xfrm rot="16200000">
            <a:off x="-1182168" y="3641689"/>
            <a:ext cx="41866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/>
              <a:t>Nueve patrones de diseño orientado a objetos </a:t>
            </a:r>
            <a:r>
              <a:rPr lang="es-MX" sz="1600" dirty="0"/>
              <a:t>que ayudan a asignar responsabilidades a clases y objetos de manera coherente, flexible y mantenible.</a:t>
            </a:r>
            <a:endParaRPr lang="es-CO" sz="1600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F6F812EB-22C1-47F2-8C29-983C2A39F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383806"/>
              </p:ext>
            </p:extLst>
          </p:nvPr>
        </p:nvGraphicFramePr>
        <p:xfrm>
          <a:off x="2194559" y="2086986"/>
          <a:ext cx="9374394" cy="413023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44415">
                  <a:extLst>
                    <a:ext uri="{9D8B030D-6E8A-4147-A177-3AD203B41FA5}">
                      <a16:colId xmlns:a16="http://schemas.microsoft.com/office/drawing/2014/main" val="1559517152"/>
                    </a:ext>
                  </a:extLst>
                </a:gridCol>
                <a:gridCol w="6329979">
                  <a:extLst>
                    <a:ext uri="{9D8B030D-6E8A-4147-A177-3AD203B41FA5}">
                      <a16:colId xmlns:a16="http://schemas.microsoft.com/office/drawing/2014/main" val="4242213358"/>
                    </a:ext>
                  </a:extLst>
                </a:gridCol>
              </a:tblGrid>
              <a:tr h="2170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>
                          <a:effectLst/>
                        </a:rPr>
                        <a:t>Principio</a:t>
                      </a:r>
                      <a:endParaRPr lang="es-CO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Descripción breve</a:t>
                      </a:r>
                      <a:endParaRPr lang="es-CO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107124"/>
                  </a:ext>
                </a:extLst>
              </a:tr>
              <a:tr h="4231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1. Experto en </a:t>
                      </a:r>
                      <a:r>
                        <a:rPr lang="es-CO" sz="1400" b="1" dirty="0" err="1">
                          <a:effectLst/>
                        </a:rPr>
                        <a:t>informacion</a:t>
                      </a:r>
                      <a:r>
                        <a:rPr lang="es-CO" sz="1400" b="1" dirty="0">
                          <a:effectLst/>
                        </a:rPr>
                        <a:t>(</a:t>
                      </a:r>
                      <a:r>
                        <a:rPr lang="es-CO" sz="1400" b="1" dirty="0" err="1">
                          <a:effectLst/>
                        </a:rPr>
                        <a:t>Information</a:t>
                      </a:r>
                      <a:r>
                        <a:rPr lang="es-CO" sz="1400" b="1" dirty="0">
                          <a:effectLst/>
                        </a:rPr>
                        <a:t> Expert)</a:t>
                      </a:r>
                      <a:endParaRPr lang="es-CO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Asignar una responsabilidad a la clase que tiene la mayor cantidad de la información necesaria para cumplirla.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09516"/>
                  </a:ext>
                </a:extLst>
              </a:tr>
              <a:tr h="4231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2. Creador (</a:t>
                      </a:r>
                      <a:r>
                        <a:rPr lang="es-CO" sz="1400" b="1" dirty="0" err="1">
                          <a:effectLst/>
                        </a:rPr>
                        <a:t>Creator</a:t>
                      </a:r>
                      <a:r>
                        <a:rPr lang="es-CO" sz="1400" b="1" dirty="0">
                          <a:effectLst/>
                        </a:rPr>
                        <a:t>)</a:t>
                      </a:r>
                      <a:endParaRPr lang="es-CO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Asignar la responsabilidad de crear un objeto a una clase que lo contiene, usa o tiene los datos necesarios.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62405"/>
                  </a:ext>
                </a:extLst>
              </a:tr>
              <a:tr h="4231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3. Controlador (</a:t>
                      </a:r>
                      <a:r>
                        <a:rPr lang="es-CO" sz="1400" b="1" dirty="0" err="1">
                          <a:effectLst/>
                        </a:rPr>
                        <a:t>Controller</a:t>
                      </a:r>
                      <a:r>
                        <a:rPr lang="es-CO" sz="1400" b="1" dirty="0">
                          <a:effectLst/>
                        </a:rPr>
                        <a:t>)</a:t>
                      </a:r>
                      <a:endParaRPr lang="es-CO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Asignar la responsabilidad de manejar eventos del sistema a una clase que representa una interfaz entre el sistema y el mundo exterior.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24243"/>
                  </a:ext>
                </a:extLst>
              </a:tr>
              <a:tr h="4231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4. Bajo Acoplamiento (Low </a:t>
                      </a:r>
                      <a:r>
                        <a:rPr lang="es-CO" sz="1400" b="1" dirty="0" err="1">
                          <a:effectLst/>
                        </a:rPr>
                        <a:t>Coupling</a:t>
                      </a:r>
                      <a:r>
                        <a:rPr lang="es-CO" sz="1400" b="1" dirty="0">
                          <a:effectLst/>
                        </a:rPr>
                        <a:t>)</a:t>
                      </a:r>
                      <a:endParaRPr lang="es-CO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Diseñar clases con baja dependencia entre sí para mejorar la flexibilidad y la reutilización.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49380"/>
                  </a:ext>
                </a:extLst>
              </a:tr>
              <a:tr h="4231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5. Alta Cohesión (High </a:t>
                      </a:r>
                      <a:r>
                        <a:rPr lang="es-CO" sz="1400" b="1" dirty="0" err="1">
                          <a:effectLst/>
                        </a:rPr>
                        <a:t>Cohesion</a:t>
                      </a:r>
                      <a:r>
                        <a:rPr lang="es-CO" sz="1400" b="1" dirty="0">
                          <a:effectLst/>
                        </a:rPr>
                        <a:t>)</a:t>
                      </a:r>
                      <a:endParaRPr lang="es-CO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Mantener la unidad funcional y enfoque de una clase, agrupando comportamientos relacionados.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957726"/>
                  </a:ext>
                </a:extLst>
              </a:tr>
              <a:tr h="4231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6. Polimorfismo (</a:t>
                      </a:r>
                      <a:r>
                        <a:rPr lang="es-CO" sz="1400" b="1" dirty="0" err="1">
                          <a:effectLst/>
                        </a:rPr>
                        <a:t>Polymorphism</a:t>
                      </a:r>
                      <a:r>
                        <a:rPr lang="es-CO" sz="1400" b="1" dirty="0">
                          <a:effectLst/>
                        </a:rPr>
                        <a:t>)</a:t>
                      </a:r>
                      <a:endParaRPr lang="es-CO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Usar interfaces o clases abstractas para permitir que el comportamiento varíe según el tipo del objeto.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37714"/>
                  </a:ext>
                </a:extLst>
              </a:tr>
              <a:tr h="4231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7. Indirección (</a:t>
                      </a:r>
                      <a:r>
                        <a:rPr lang="es-CO" sz="1400" b="1" dirty="0" err="1">
                          <a:effectLst/>
                        </a:rPr>
                        <a:t>Indirection</a:t>
                      </a:r>
                      <a:r>
                        <a:rPr lang="es-CO" sz="1400" b="1" dirty="0">
                          <a:effectLst/>
                        </a:rPr>
                        <a:t>)</a:t>
                      </a:r>
                      <a:endParaRPr lang="es-CO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Usar un objeto intermedio para desacoplar dos elementos que necesitan interactuar.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917132"/>
                  </a:ext>
                </a:extLst>
              </a:tr>
              <a:tr h="4231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8. Variación Protegida (</a:t>
                      </a:r>
                      <a:r>
                        <a:rPr lang="es-CO" sz="1400" b="1" dirty="0" err="1">
                          <a:effectLst/>
                        </a:rPr>
                        <a:t>Protected</a:t>
                      </a:r>
                      <a:r>
                        <a:rPr lang="es-CO" sz="1400" b="1" dirty="0">
                          <a:effectLst/>
                        </a:rPr>
                        <a:t> </a:t>
                      </a:r>
                      <a:r>
                        <a:rPr lang="es-CO" sz="1400" b="1" dirty="0" err="1">
                          <a:effectLst/>
                        </a:rPr>
                        <a:t>Variations</a:t>
                      </a:r>
                      <a:r>
                        <a:rPr lang="es-CO" sz="1400" b="1" dirty="0">
                          <a:effectLst/>
                        </a:rPr>
                        <a:t>)</a:t>
                      </a:r>
                      <a:endParaRPr lang="es-CO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Diseñar para proteger los elementos contra los efectos de cambios, utilizando interfaces o encapsulamiento.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86135"/>
                  </a:ext>
                </a:extLst>
              </a:tr>
              <a:tr h="4231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</a:rPr>
                        <a:t>9. Fabricación Pura  (</a:t>
                      </a:r>
                      <a:r>
                        <a:rPr lang="es-CO" sz="1400" b="1" dirty="0" err="1">
                          <a:effectLst/>
                        </a:rPr>
                        <a:t>Pure</a:t>
                      </a:r>
                      <a:r>
                        <a:rPr lang="es-CO" sz="1400" b="1" dirty="0">
                          <a:effectLst/>
                        </a:rPr>
                        <a:t> </a:t>
                      </a:r>
                      <a:r>
                        <a:rPr lang="es-CO" sz="1400" b="1" dirty="0" err="1">
                          <a:effectLst/>
                        </a:rPr>
                        <a:t>Fabrication</a:t>
                      </a:r>
                      <a:r>
                        <a:rPr lang="es-CO" sz="1400" b="1" dirty="0">
                          <a:effectLst/>
                        </a:rPr>
                        <a:t>)</a:t>
                      </a:r>
                      <a:endParaRPr lang="es-CO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</a:rPr>
                        <a:t>Crear una clase artificial que no pertenece al dominio pero ayuda a lograr bajo acoplamiento o alta cohesión.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04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537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SOLID vs GRASP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83D101F-41A9-4D84-BD05-72ACFA380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260071"/>
              </p:ext>
            </p:extLst>
          </p:nvPr>
        </p:nvGraphicFramePr>
        <p:xfrm>
          <a:off x="1010322" y="2293944"/>
          <a:ext cx="10564906" cy="358226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21610">
                  <a:extLst>
                    <a:ext uri="{9D8B030D-6E8A-4147-A177-3AD203B41FA5}">
                      <a16:colId xmlns:a16="http://schemas.microsoft.com/office/drawing/2014/main" val="2143846686"/>
                    </a:ext>
                  </a:extLst>
                </a:gridCol>
                <a:gridCol w="6943296">
                  <a:extLst>
                    <a:ext uri="{9D8B030D-6E8A-4147-A177-3AD203B41FA5}">
                      <a16:colId xmlns:a16="http://schemas.microsoft.com/office/drawing/2014/main" val="3997012258"/>
                    </a:ext>
                  </a:extLst>
                </a:gridCol>
              </a:tblGrid>
              <a:tr h="559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 b="1" dirty="0">
                          <a:effectLst/>
                        </a:rPr>
                        <a:t>Relación</a:t>
                      </a:r>
                      <a:endParaRPr lang="es-CO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 b="1" dirty="0">
                          <a:effectLst/>
                        </a:rPr>
                        <a:t>Descripción</a:t>
                      </a:r>
                      <a:endParaRPr lang="es-CO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087481"/>
                  </a:ext>
                </a:extLst>
              </a:tr>
              <a:tr h="639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b="1" dirty="0">
                          <a:effectLst/>
                        </a:rPr>
                        <a:t>Complementarios</a:t>
                      </a:r>
                      <a:endParaRPr lang="es-CO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GRASP se enfoca en "quién hace qué", mientras que SOLID se centra en "cómo lo hace".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03020401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b="1" dirty="0">
                          <a:effectLst/>
                        </a:rPr>
                        <a:t>Responsabilidades</a:t>
                      </a:r>
                      <a:endParaRPr lang="es-CO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Ambos promueven una distribución clara y adecuada de responsabilidades.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47260466"/>
                  </a:ext>
                </a:extLst>
              </a:tr>
              <a:tr h="639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b="1" dirty="0">
                          <a:effectLst/>
                        </a:rPr>
                        <a:t>Bajo acoplamiento y alta cohesión</a:t>
                      </a:r>
                      <a:endParaRPr lang="es-CO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El principio GRASP de Bajo Acoplamiento y Alta Cohesión está directamente alineado con los principios SOLID (especialmente SRP y DIP).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78714761"/>
                  </a:ext>
                </a:extLst>
              </a:tr>
              <a:tr h="639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b="1" dirty="0">
                          <a:effectLst/>
                        </a:rPr>
                        <a:t>Diseño orientado a abstracciones</a:t>
                      </a:r>
                      <a:endParaRPr lang="es-CO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</a:rPr>
                        <a:t>Tanto GRASP (Polimorfismo, Variación Protegida) como SOLID (DIP, OCP) promueven el uso de interfaces y clases abstractas.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06514841"/>
                  </a:ext>
                </a:extLst>
              </a:tr>
              <a:tr h="639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b="1" dirty="0">
                          <a:effectLst/>
                        </a:rPr>
                        <a:t>Mantenimiento y escalabilidad</a:t>
                      </a:r>
                      <a:endParaRPr lang="es-CO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</a:rPr>
                        <a:t>Ambos ayudan a crear sistemas más flexibles, fáciles de mantener y con menor deuda técnica.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16979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000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B46137-7A88-EDCC-D718-A8B52C8DA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727C9DE-C422-92CD-AB73-C6C31A404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9" y="2186012"/>
            <a:ext cx="2952750" cy="15525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8533E3F-78BD-A1C4-07B7-FBF75B9E3114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Principios generales de diseño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98BFB6E-36B1-4899-EAD2-3F425D3C9EEF}"/>
              </a:ext>
            </a:extLst>
          </p:cNvPr>
          <p:cNvSpPr/>
          <p:nvPr/>
        </p:nvSpPr>
        <p:spPr>
          <a:xfrm>
            <a:off x="372534" y="3586933"/>
            <a:ext cx="260773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Evitar la duplicación de lógica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BFF99E-4CC2-4ED4-155E-EB65FC6749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72" t="34198" r="45209" b="32592"/>
          <a:stretch/>
        </p:blipFill>
        <p:spPr>
          <a:xfrm>
            <a:off x="4410553" y="2371431"/>
            <a:ext cx="2192866" cy="884379"/>
          </a:xfrm>
          <a:prstGeom prst="rect">
            <a:avLst/>
          </a:prstGeom>
        </p:spPr>
      </p:pic>
      <p:sp>
        <p:nvSpPr>
          <p:cNvPr id="7" name="CuadroTexto 9">
            <a:extLst>
              <a:ext uri="{FF2B5EF4-FFF2-40B4-BE49-F238E27FC236}">
                <a16:creationId xmlns:a16="http://schemas.microsoft.com/office/drawing/2014/main" id="{29C289EB-B1FE-34EA-DF24-A25834E30723}"/>
              </a:ext>
            </a:extLst>
          </p:cNvPr>
          <p:cNvSpPr txBox="1"/>
          <p:nvPr/>
        </p:nvSpPr>
        <p:spPr>
          <a:xfrm>
            <a:off x="5106877" y="1725100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b="1" dirty="0">
                <a:solidFill>
                  <a:schemeClr val="accent4"/>
                </a:solidFill>
              </a:rPr>
              <a:t>IoC</a:t>
            </a:r>
            <a:endParaRPr lang="es-CO" sz="3600" b="1" dirty="0">
              <a:solidFill>
                <a:schemeClr val="accent4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3501623-D3F8-1CDB-0282-16967C669961}"/>
              </a:ext>
            </a:extLst>
          </p:cNvPr>
          <p:cNvSpPr/>
          <p:nvPr/>
        </p:nvSpPr>
        <p:spPr>
          <a:xfrm>
            <a:off x="4030611" y="3276922"/>
            <a:ext cx="295274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Delegar en un tercero diferentes tipos de flujo de control 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92AD90-E4D8-3862-C4EF-B79B392897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40" b="45553"/>
          <a:stretch/>
        </p:blipFill>
        <p:spPr>
          <a:xfrm>
            <a:off x="8500533" y="1906687"/>
            <a:ext cx="2732617" cy="116030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32486A4-4DEF-B6D1-72E9-FABD373C8953}"/>
              </a:ext>
            </a:extLst>
          </p:cNvPr>
          <p:cNvSpPr/>
          <p:nvPr/>
        </p:nvSpPr>
        <p:spPr>
          <a:xfrm>
            <a:off x="8007878" y="3129636"/>
            <a:ext cx="3717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1">
                    <a:lumMod val="75000"/>
                  </a:schemeClr>
                </a:solidFill>
              </a:rPr>
              <a:t>no se deben agregar funcionalidades extras hasta que no sea necesario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276B951-CC75-0712-A3CC-8C4E369C91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43" t="9018" r="23414"/>
          <a:stretch/>
        </p:blipFill>
        <p:spPr>
          <a:xfrm>
            <a:off x="2283488" y="4591615"/>
            <a:ext cx="2446866" cy="123501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5CF25ED-824C-D439-F9D6-88EEF24083CF}"/>
              </a:ext>
            </a:extLst>
          </p:cNvPr>
          <p:cNvSpPr/>
          <p:nvPr/>
        </p:nvSpPr>
        <p:spPr>
          <a:xfrm>
            <a:off x="2067648" y="5763514"/>
            <a:ext cx="2878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bg1">
                    <a:lumMod val="65000"/>
                  </a:schemeClr>
                </a:solidFill>
              </a:rPr>
              <a:t>“mantenlo simple, estúpido”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58B5601-ADBE-7E3B-EE0A-4D41B89AB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94" t="25730" r="30846" b="5975"/>
          <a:stretch/>
        </p:blipFill>
        <p:spPr>
          <a:xfrm>
            <a:off x="6426738" y="4555430"/>
            <a:ext cx="2669115" cy="156689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5920529-F2FE-55E9-6FC7-7FC7C5A4D3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1766" y="6212018"/>
            <a:ext cx="363905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09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E63A2-6700-66FD-3383-403CBEE60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70F3D363-E634-0B5D-E762-273505B81810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Código Ejemplo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1B1FE8-EA06-87BC-D7B9-407554BC1484}"/>
              </a:ext>
            </a:extLst>
          </p:cNvPr>
          <p:cNvSpPr txBox="1"/>
          <p:nvPr/>
        </p:nvSpPr>
        <p:spPr>
          <a:xfrm>
            <a:off x="2814496" y="5051623"/>
            <a:ext cx="6520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dirty="0">
                <a:hlinkClick r:id="rId4"/>
              </a:rPr>
              <a:t>https://github.com/Rignu1503/devInsights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26A66C-A55B-6E16-D611-47D95546D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198" y="2712998"/>
            <a:ext cx="1619251" cy="16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27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4E7F9F37-75D7-4454-8C20-AFD2A8F9ADA7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Patrón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Recursos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CC84C62-5924-411E-88D6-19486C38F65D}"/>
              </a:ext>
            </a:extLst>
          </p:cNvPr>
          <p:cNvSpPr txBox="1"/>
          <p:nvPr/>
        </p:nvSpPr>
        <p:spPr>
          <a:xfrm>
            <a:off x="372534" y="1632077"/>
            <a:ext cx="11675533" cy="47705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3200" b="1" dirty="0"/>
              <a:t>Libros:</a:t>
            </a:r>
          </a:p>
          <a:p>
            <a:endParaRPr lang="es-MX" sz="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300" b="1" dirty="0"/>
              <a:t>“</a:t>
            </a:r>
            <a:r>
              <a:rPr lang="es-MX" sz="2300" b="1" i="1" dirty="0"/>
              <a:t>Patrones de diseño. Elementos de software orientado a objetos reutilizables</a:t>
            </a:r>
            <a:r>
              <a:rPr lang="es-MX" sz="2300" b="1" dirty="0"/>
              <a:t>”</a:t>
            </a:r>
          </a:p>
          <a:p>
            <a:r>
              <a:rPr lang="es-MX" sz="2300" dirty="0"/>
              <a:t>   Erich Gamma, Richard Helm, Ralph Johnson, John </a:t>
            </a:r>
            <a:r>
              <a:rPr lang="es-MX" sz="2300" dirty="0" err="1"/>
              <a:t>Vlissides</a:t>
            </a:r>
            <a:endParaRPr lang="es-MX" sz="2300" dirty="0"/>
          </a:p>
          <a:p>
            <a:endParaRPr lang="es-MX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300" b="1" dirty="0"/>
              <a:t>“</a:t>
            </a:r>
            <a:r>
              <a:rPr lang="es-MX" sz="2300" b="1" i="1" dirty="0"/>
              <a:t>Sumérgete en los patrones de diseño</a:t>
            </a:r>
            <a:r>
              <a:rPr lang="es-MX" sz="2300" b="1" dirty="0"/>
              <a:t>”</a:t>
            </a:r>
          </a:p>
          <a:p>
            <a:r>
              <a:rPr lang="es-MX" sz="2300" dirty="0"/>
              <a:t>  </a:t>
            </a:r>
            <a:r>
              <a:rPr lang="es-CO" sz="2300" dirty="0"/>
              <a:t>Alexander Shvets</a:t>
            </a:r>
            <a:endParaRPr lang="es-CO" sz="2300" i="1" dirty="0"/>
          </a:p>
          <a:p>
            <a:endParaRPr lang="es-MX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300" b="1" dirty="0"/>
              <a:t>“</a:t>
            </a:r>
            <a:r>
              <a:rPr lang="es-MX" sz="2300" b="1" i="1" dirty="0"/>
              <a:t>Introducción a los patrones de diseño. Un enfoque practico</a:t>
            </a:r>
            <a:r>
              <a:rPr lang="es-MX" sz="2300" b="1" dirty="0"/>
              <a:t>”</a:t>
            </a:r>
          </a:p>
          <a:p>
            <a:r>
              <a:rPr lang="es-MX" sz="2300" dirty="0"/>
              <a:t>  </a:t>
            </a:r>
            <a:r>
              <a:rPr lang="es-CO" sz="2300" dirty="0"/>
              <a:t>Oscar Blancharte</a:t>
            </a:r>
          </a:p>
          <a:p>
            <a:endParaRPr lang="es-MX" sz="23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300" b="1" dirty="0"/>
              <a:t>“</a:t>
            </a:r>
            <a:r>
              <a:rPr lang="es-MX" sz="2300" b="1" i="1" dirty="0"/>
              <a:t>Patrones de diseño en java. Los 23 modelos de diseño: descripción y soluciones ilustradas </a:t>
            </a:r>
            <a:r>
              <a:rPr lang="es-MX" sz="2300" b="1" dirty="0"/>
              <a:t>”</a:t>
            </a:r>
            <a:r>
              <a:rPr lang="es-CO" sz="2300" dirty="0"/>
              <a:t> Lauren Debrauwer</a:t>
            </a:r>
            <a:endParaRPr lang="es-MX" sz="2300" dirty="0"/>
          </a:p>
        </p:txBody>
      </p:sp>
    </p:spTree>
    <p:extLst>
      <p:ext uri="{BB962C8B-B14F-4D97-AF65-F5344CB8AC3E}">
        <p14:creationId xmlns:p14="http://schemas.microsoft.com/office/powerpoint/2010/main" val="3781193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F46D4C-2423-4331-8827-3091DDA8E4B2}"/>
              </a:ext>
            </a:extLst>
          </p:cNvPr>
          <p:cNvSpPr txBox="1"/>
          <p:nvPr/>
        </p:nvSpPr>
        <p:spPr>
          <a:xfrm>
            <a:off x="965199" y="2890213"/>
            <a:ext cx="10261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i="1" dirty="0"/>
              <a:t>“</a:t>
            </a:r>
            <a:r>
              <a:rPr lang="es-CO" sz="4000" b="1" dirty="0" err="1"/>
              <a:t>Programming</a:t>
            </a:r>
            <a:r>
              <a:rPr lang="es-CO" sz="4000" b="1" dirty="0"/>
              <a:t> </a:t>
            </a:r>
            <a:r>
              <a:rPr lang="es-CO" sz="4000" b="1" dirty="0" err="1"/>
              <a:t>is</a:t>
            </a:r>
            <a:r>
              <a:rPr lang="es-CO" sz="4000" b="1" dirty="0"/>
              <a:t> a </a:t>
            </a:r>
            <a:r>
              <a:rPr lang="es-CO" sz="4000" b="1" dirty="0" err="1"/>
              <a:t>form</a:t>
            </a:r>
            <a:r>
              <a:rPr lang="es-CO" sz="4000" b="1" dirty="0"/>
              <a:t> </a:t>
            </a:r>
            <a:r>
              <a:rPr lang="es-CO" sz="4000" b="1" dirty="0" err="1"/>
              <a:t>of</a:t>
            </a:r>
            <a:r>
              <a:rPr lang="es-CO" sz="4000" b="1" dirty="0"/>
              <a:t> art.”</a:t>
            </a:r>
            <a:endParaRPr lang="es-CO" sz="4000" b="1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831699-9A6C-4E93-BBE5-F700F247927C}"/>
              </a:ext>
            </a:extLst>
          </p:cNvPr>
          <p:cNvSpPr txBox="1"/>
          <p:nvPr/>
        </p:nvSpPr>
        <p:spPr>
          <a:xfrm>
            <a:off x="3285806" y="4059377"/>
            <a:ext cx="608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400" b="1" dirty="0"/>
              <a:t>—</a:t>
            </a:r>
            <a:r>
              <a:rPr lang="es-CO" sz="2400" b="1" i="1" dirty="0"/>
              <a:t>Richard Stallman</a:t>
            </a:r>
            <a:r>
              <a:rPr lang="es-CO" sz="2400" b="1" dirty="0"/>
              <a:t>, </a:t>
            </a:r>
          </a:p>
          <a:p>
            <a:pPr algn="r"/>
            <a:r>
              <a:rPr lang="es-CO" sz="2400" dirty="0"/>
              <a:t>Fundador del movimiento del software libre</a:t>
            </a:r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308437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Abstracción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Encapsulamiento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A11EABE-9E74-60F3-474A-E30FB100BA54}"/>
              </a:ext>
            </a:extLst>
          </p:cNvPr>
          <p:cNvSpPr txBox="1"/>
          <p:nvPr/>
        </p:nvSpPr>
        <p:spPr>
          <a:xfrm>
            <a:off x="244698" y="2828835"/>
            <a:ext cx="42046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Es la capacidad de identificar las características y comportamientos esenciales de un objeto, ignorando los detalles irrelevantes.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46FF595-C117-F28B-698B-1E89EF465BC0}"/>
              </a:ext>
            </a:extLst>
          </p:cNvPr>
          <p:cNvSpPr txBox="1"/>
          <p:nvPr/>
        </p:nvSpPr>
        <p:spPr>
          <a:xfrm>
            <a:off x="244699" y="2231221"/>
            <a:ext cx="387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La abstracción:</a:t>
            </a:r>
            <a:endParaRPr lang="es-CO" sz="24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CC18EC-2A02-B1CE-33A0-2C2F1B8D3443}"/>
              </a:ext>
            </a:extLst>
          </p:cNvPr>
          <p:cNvSpPr txBox="1"/>
          <p:nvPr/>
        </p:nvSpPr>
        <p:spPr>
          <a:xfrm>
            <a:off x="598621" y="4223089"/>
            <a:ext cx="1629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 Que hace   </a:t>
            </a:r>
            <a:endParaRPr lang="es-CO" b="1" dirty="0"/>
          </a:p>
        </p:txBody>
      </p:sp>
      <p:pic>
        <p:nvPicPr>
          <p:cNvPr id="9" name="Gráfico 8" descr="Marca de insignia1 contorno">
            <a:extLst>
              <a:ext uri="{FF2B5EF4-FFF2-40B4-BE49-F238E27FC236}">
                <a16:creationId xmlns:a16="http://schemas.microsoft.com/office/drawing/2014/main" id="{E67EE8A9-BBEE-4897-A401-13E99D95D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72534" y="4247711"/>
            <a:ext cx="371683" cy="3693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8395922-0C54-74F6-F8B2-66CFC690FD6B}"/>
              </a:ext>
            </a:extLst>
          </p:cNvPr>
          <p:cNvSpPr txBox="1"/>
          <p:nvPr/>
        </p:nvSpPr>
        <p:spPr>
          <a:xfrm>
            <a:off x="2342109" y="4235400"/>
            <a:ext cx="1537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 Como lo hace</a:t>
            </a:r>
            <a:endParaRPr lang="es-CO" b="1" dirty="0"/>
          </a:p>
        </p:txBody>
      </p:sp>
      <p:pic>
        <p:nvPicPr>
          <p:cNvPr id="12" name="Gráfico 11" descr="Insignia de cruz contorno">
            <a:extLst>
              <a:ext uri="{FF2B5EF4-FFF2-40B4-BE49-F238E27FC236}">
                <a16:creationId xmlns:a16="http://schemas.microsoft.com/office/drawing/2014/main" id="{EF9599DC-5342-36DB-0D9F-5247B4248A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122619" y="4223089"/>
            <a:ext cx="369332" cy="36933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2F5C647-7893-ABB0-4A4B-04383E841390}"/>
              </a:ext>
            </a:extLst>
          </p:cNvPr>
          <p:cNvSpPr txBox="1"/>
          <p:nvPr/>
        </p:nvSpPr>
        <p:spPr>
          <a:xfrm>
            <a:off x="135036" y="5180301"/>
            <a:ext cx="4314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Ocultar la complejidad interna detrás de una interfaz simple y significativa</a:t>
            </a:r>
            <a:endParaRPr lang="es-CO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F06B1E6-32A8-E5FB-D1CD-796F71BA47B4}"/>
              </a:ext>
            </a:extLst>
          </p:cNvPr>
          <p:cNvGrpSpPr/>
          <p:nvPr/>
        </p:nvGrpSpPr>
        <p:grpSpPr>
          <a:xfrm>
            <a:off x="4613439" y="1562513"/>
            <a:ext cx="7548411" cy="3732971"/>
            <a:chOff x="4449337" y="1616483"/>
            <a:chExt cx="7607627" cy="3709902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540CC446-5D9C-7517-4D77-D39D194B08FE}"/>
                </a:ext>
              </a:extLst>
            </p:cNvPr>
            <p:cNvGrpSpPr/>
            <p:nvPr/>
          </p:nvGrpSpPr>
          <p:grpSpPr>
            <a:xfrm>
              <a:off x="4449337" y="1616483"/>
              <a:ext cx="7424301" cy="3381576"/>
              <a:chOff x="4449337" y="1616483"/>
              <a:chExt cx="7424301" cy="3381576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71EF814C-24AD-3539-F432-7DE277372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3037" y="1882914"/>
                <a:ext cx="7310601" cy="3115145"/>
              </a:xfrm>
              <a:prstGeom prst="rect">
                <a:avLst/>
              </a:prstGeom>
            </p:spPr>
          </p:pic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606FC58-54FC-23D9-9579-CE85ED41255B}"/>
                  </a:ext>
                </a:extLst>
              </p:cNvPr>
              <p:cNvSpPr txBox="1"/>
              <p:nvPr/>
            </p:nvSpPr>
            <p:spPr>
              <a:xfrm>
                <a:off x="4449337" y="1616483"/>
                <a:ext cx="376911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s-MX" dirty="0"/>
              </a:p>
              <a:p>
                <a:endParaRPr lang="es-CO" dirty="0"/>
              </a:p>
              <a:p>
                <a:endParaRPr lang="es-CO" dirty="0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E3F2D0F-869F-0765-F7C7-F61743FE89E2}"/>
                </a:ext>
              </a:extLst>
            </p:cNvPr>
            <p:cNvSpPr txBox="1"/>
            <p:nvPr/>
          </p:nvSpPr>
          <p:spPr>
            <a:xfrm>
              <a:off x="10270273" y="4432377"/>
              <a:ext cx="1786691" cy="8940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B15AFAB-3E0F-BA24-3839-72221805A9DC}"/>
              </a:ext>
            </a:extLst>
          </p:cNvPr>
          <p:cNvSpPr txBox="1"/>
          <p:nvPr/>
        </p:nvSpPr>
        <p:spPr>
          <a:xfrm>
            <a:off x="4938303" y="5641966"/>
            <a:ext cx="72536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/>
              <a:t>La abstracción en el software</a:t>
            </a:r>
            <a:endParaRPr lang="es-CO" dirty="0"/>
          </a:p>
        </p:txBody>
      </p:sp>
      <p:sp>
        <p:nvSpPr>
          <p:cNvPr id="26" name="Flecha: a la izquierda, derecha y arriba 25">
            <a:extLst>
              <a:ext uri="{FF2B5EF4-FFF2-40B4-BE49-F238E27FC236}">
                <a16:creationId xmlns:a16="http://schemas.microsoft.com/office/drawing/2014/main" id="{9EF078EF-447D-DE24-5A40-B3471327181F}"/>
              </a:ext>
            </a:extLst>
          </p:cNvPr>
          <p:cNvSpPr/>
          <p:nvPr/>
        </p:nvSpPr>
        <p:spPr>
          <a:xfrm>
            <a:off x="5889291" y="5180301"/>
            <a:ext cx="5887843" cy="562577"/>
          </a:xfrm>
          <a:prstGeom prst="leftRight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290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B44F7E-A9E7-D24B-2557-5B2F94F1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AFEA1EC-069B-3612-0579-50F73E8FE0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91F9CF-48DE-9F7F-F71E-C661192CCD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52AAF96-9D3A-E9B6-6472-CBFFE9F5D6CF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Abstracción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Encapsulamiento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D653DF-DB3E-D74D-1970-AA5E68777C2F}"/>
              </a:ext>
            </a:extLst>
          </p:cNvPr>
          <p:cNvSpPr txBox="1"/>
          <p:nvPr/>
        </p:nvSpPr>
        <p:spPr>
          <a:xfrm>
            <a:off x="244698" y="2828835"/>
            <a:ext cx="47733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Las jerarquías de abstracción permiten manejar la complejidad a través de diferentes niveles de detalle.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D50D5-AD31-96FD-0196-CAC090C79D88}"/>
              </a:ext>
            </a:extLst>
          </p:cNvPr>
          <p:cNvSpPr txBox="1"/>
          <p:nvPr/>
        </p:nvSpPr>
        <p:spPr>
          <a:xfrm>
            <a:off x="244699" y="2231221"/>
            <a:ext cx="4368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Múltiples niveles de abstracción:</a:t>
            </a:r>
            <a:endParaRPr lang="es-CO" sz="24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B7885CC-1FA5-E5D2-8437-C5851F26563B}"/>
              </a:ext>
            </a:extLst>
          </p:cNvPr>
          <p:cNvSpPr txBox="1"/>
          <p:nvPr/>
        </p:nvSpPr>
        <p:spPr>
          <a:xfrm>
            <a:off x="135036" y="5180301"/>
            <a:ext cx="4314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Cada capa proporciona una vista coherente que oculta los detalles de las capas inferiores.</a:t>
            </a:r>
            <a:endParaRPr lang="es-CO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4617C1B-18FF-0663-F3C8-D2FF0EB62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527" y="1817464"/>
            <a:ext cx="6141032" cy="445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7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B1D5A4-4203-489A-5D6E-33DC8C11D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3A7C8D8-F0FB-A63C-9572-2C12A614A4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730F7A8-457E-2C2E-7029-6BB8EEF935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4D8EE69-31C6-B8C3-EB42-3FDE35874601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Abstracción 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Encapsulamiento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053FF1E-626A-1B77-C9AE-79DAB46A254C}"/>
              </a:ext>
            </a:extLst>
          </p:cNvPr>
          <p:cNvSpPr txBox="1"/>
          <p:nvPr/>
        </p:nvSpPr>
        <p:spPr>
          <a:xfrm rot="16200000">
            <a:off x="-878714" y="3603627"/>
            <a:ext cx="42039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/>
              <a:t>Importancia de la abstracción en el diseño de software</a:t>
            </a:r>
            <a:endParaRPr lang="es-CO" sz="24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0142E01-D861-032E-1E95-BE7AC2C5D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285930"/>
              </p:ext>
            </p:extLst>
          </p:nvPr>
        </p:nvGraphicFramePr>
        <p:xfrm>
          <a:off x="2007220" y="1818273"/>
          <a:ext cx="9769914" cy="461047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133492">
                  <a:extLst>
                    <a:ext uri="{9D8B030D-6E8A-4147-A177-3AD203B41FA5}">
                      <a16:colId xmlns:a16="http://schemas.microsoft.com/office/drawing/2014/main" val="2319026816"/>
                    </a:ext>
                  </a:extLst>
                </a:gridCol>
                <a:gridCol w="6636422">
                  <a:extLst>
                    <a:ext uri="{9D8B030D-6E8A-4147-A177-3AD203B41FA5}">
                      <a16:colId xmlns:a16="http://schemas.microsoft.com/office/drawing/2014/main" val="287133490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b="1" dirty="0"/>
                        <a:t>BENEFICIO</a:t>
                      </a:r>
                    </a:p>
                  </a:txBody>
                  <a:tcPr marL="79115" marR="79115" marT="39558" marB="3955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600" b="1" dirty="0"/>
                        <a:t>DESCRIPCIÓN TÉCNICA</a:t>
                      </a:r>
                    </a:p>
                  </a:txBody>
                  <a:tcPr marL="79115" marR="79115" marT="39558" marB="3955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23178"/>
                  </a:ext>
                </a:extLst>
              </a:tr>
              <a:tr h="655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0" dirty="0"/>
                        <a:t>1. Reduce la complejidad</a:t>
                      </a:r>
                    </a:p>
                  </a:txBody>
                  <a:tcPr marL="79115" marR="79115" marT="39558" marB="3955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dirty="0"/>
                        <a:t>Permite manejar sistemas grandes al dividirlos en componentes más simples y comprensibles.</a:t>
                      </a:r>
                    </a:p>
                  </a:txBody>
                  <a:tcPr marL="79115" marR="79115" marT="39558" marB="3955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64343"/>
                  </a:ext>
                </a:extLst>
              </a:tr>
              <a:tr h="6913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0" dirty="0"/>
                        <a:t>2. Facilita la reutilización</a:t>
                      </a:r>
                    </a:p>
                  </a:txBody>
                  <a:tcPr marL="79115" marR="79115" marT="39558" marB="3955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dirty="0"/>
                        <a:t>Los módulos abstractos pueden usarse en distintos contextos sin modificar su implementación interna.</a:t>
                      </a:r>
                    </a:p>
                  </a:txBody>
                  <a:tcPr marL="79115" marR="79115" marT="39558" marB="3955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8704"/>
                  </a:ext>
                </a:extLst>
              </a:tr>
              <a:tr h="791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0" dirty="0"/>
                        <a:t>3. Mejora la mantenibilidad</a:t>
                      </a:r>
                    </a:p>
                  </a:txBody>
                  <a:tcPr marL="79115" marR="79115" marT="39558" marB="3955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dirty="0"/>
                        <a:t>Los cambios en la implementación no afectan el resto del sistema si la interfaz abstracta se mantiene estable.</a:t>
                      </a:r>
                    </a:p>
                  </a:txBody>
                  <a:tcPr marL="79115" marR="79115" marT="39558" marB="3955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315799"/>
                  </a:ext>
                </a:extLst>
              </a:tr>
              <a:tr h="791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0" dirty="0"/>
                        <a:t>4. Favorece la extensibilidad</a:t>
                      </a:r>
                    </a:p>
                  </a:txBody>
                  <a:tcPr marL="79115" marR="79115" marT="39558" marB="3955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dirty="0"/>
                        <a:t>Nuevas funcionalidades pueden agregarse implementando nuevas clases o interfaces sin alterar el código existente.</a:t>
                      </a:r>
                    </a:p>
                  </a:txBody>
                  <a:tcPr marL="79115" marR="79115" marT="39558" marB="3955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475881"/>
                  </a:ext>
                </a:extLst>
              </a:tr>
              <a:tr h="791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b="0" dirty="0"/>
                        <a:t>5. Aumenta la claridad conceptual</a:t>
                      </a:r>
                    </a:p>
                  </a:txBody>
                  <a:tcPr marL="79115" marR="79115" marT="39558" marB="3955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dirty="0"/>
                        <a:t>Permite comunicar ideas y modelos de forma más comprensible, tanto en diagramas UML como en código.</a:t>
                      </a:r>
                    </a:p>
                  </a:txBody>
                  <a:tcPr marL="79115" marR="79115" marT="39558" marB="3955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138145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0" dirty="0"/>
                        <a:t>6. Refuerza el encapsulamiento</a:t>
                      </a:r>
                    </a:p>
                  </a:txBody>
                  <a:tcPr marL="79115" marR="79115" marT="39558" marB="3955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dirty="0"/>
                        <a:t>Al ocultar los detalles de implementación, protege la integridad de los datos y la lógica interna.</a:t>
                      </a:r>
                    </a:p>
                  </a:txBody>
                  <a:tcPr marL="79115" marR="79115" marT="39558" marB="3955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737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2057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7486</TotalTime>
  <Words>4591</Words>
  <Application>Microsoft Office PowerPoint</Application>
  <PresentationFormat>Panorámica</PresentationFormat>
  <Paragraphs>665</Paragraphs>
  <Slides>57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Técnico Sistemas Centro Servicios Sistema Penal Adolescentes - Cesar - Valledupar</cp:lastModifiedBy>
  <cp:revision>409</cp:revision>
  <dcterms:created xsi:type="dcterms:W3CDTF">2020-04-21T17:48:51Z</dcterms:created>
  <dcterms:modified xsi:type="dcterms:W3CDTF">2025-11-12T04:06:39Z</dcterms:modified>
</cp:coreProperties>
</file>